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4"/>
  </p:sldMasterIdLst>
  <p:notesMasterIdLst>
    <p:notesMasterId r:id="rId14"/>
  </p:notesMasterIdLst>
  <p:handoutMasterIdLst>
    <p:handoutMasterId r:id="rId15"/>
  </p:handoutMasterIdLst>
  <p:sldIdLst>
    <p:sldId id="406" r:id="rId5"/>
    <p:sldId id="418" r:id="rId6"/>
    <p:sldId id="561" r:id="rId7"/>
    <p:sldId id="419" r:id="rId8"/>
    <p:sldId id="414" r:id="rId9"/>
    <p:sldId id="562" r:id="rId10"/>
    <p:sldId id="563" r:id="rId11"/>
    <p:sldId id="564" r:id="rId12"/>
    <p:sldId id="411" r:id="rId13"/>
  </p:sldIdLst>
  <p:sldSz cx="12192000" cy="6859588"/>
  <p:notesSz cx="7010400" cy="9296400"/>
  <p:custDataLst>
    <p:tags r:id="rId16"/>
  </p:custDataLst>
  <p:defaultTextStyle>
    <a:defPPr>
      <a:defRPr lang="fr-FR"/>
    </a:defPPr>
    <a:lvl1pPr marL="0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60972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ED1545-EAAC-73BA-DB1D-23A31D61A03D}" name="Marie-Paul Laguë" initials="" userId="S::mlague@mplcommunication.com::389fd07b-8737-4821-9449-d84170d2ec57" providerId="AD"/>
  <p188:author id="{26E68C7D-8F5F-1A83-AD32-800C663E8BC2}" name="Audette, Guylaine" initials="AG" userId="S::Audette.Guylaine@hydroquebec.com::638d14c4-9409-45e3-8f1e-81751dbfa1c0" providerId="AD"/>
  <p188:author id="{56AF4C91-D5CE-B2C6-EDFC-CB8520732D6F}" name="Bergeron, Noémie" initials="NB" userId="S::bergeron.noemie@hydroquebec.com::ed315918-2251-4aa8-94b6-f0e8fedb8522" providerId="AD"/>
  <p188:author id="{E51D16B9-D829-7DA2-DDE2-3B934F9D180A}" name="Richard, Catherine [4]" initials="RC" userId="S::richard.catherine4@hydroquebec.com::a11e6f58-c6c0-4176-a9b0-4d1ddf75cec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geron, Noémie" initials="BN" lastIdx="4" clrIdx="0">
    <p:extLst>
      <p:ext uri="{19B8F6BF-5375-455C-9EA6-DF929625EA0E}">
        <p15:presenceInfo xmlns:p15="http://schemas.microsoft.com/office/powerpoint/2012/main" userId="S::bergeron.noemie@hydroquebec.com::ed315918-2251-4aa8-94b6-f0e8fedb8522" providerId="AD"/>
      </p:ext>
    </p:extLst>
  </p:cmAuthor>
  <p:cmAuthor id="2" name="Marie-Paul Laguë" initials="ML" lastIdx="4" clrIdx="1">
    <p:extLst>
      <p:ext uri="{19B8F6BF-5375-455C-9EA6-DF929625EA0E}">
        <p15:presenceInfo xmlns:p15="http://schemas.microsoft.com/office/powerpoint/2012/main" userId="S::mlague@mplcommunication.com::389fd07b-8737-4821-9449-d84170d2ec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BBE61"/>
    <a:srgbClr val="F9B343"/>
    <a:srgbClr val="F4991A"/>
    <a:srgbClr val="EE7623"/>
    <a:srgbClr val="EA570D"/>
    <a:srgbClr val="DF3500"/>
    <a:srgbClr val="FFEBCC"/>
    <a:srgbClr val="CFE3FA"/>
    <a:srgbClr val="E7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938DA-259A-4589-A7F4-9D82B7B4324E}" v="33" dt="2025-07-16T19:50:1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7" autoAdjust="0"/>
    <p:restoredTop sz="96165"/>
  </p:normalViewPr>
  <p:slideViewPr>
    <p:cSldViewPr snapToGrid="0" showGuides="1">
      <p:cViewPr varScale="1">
        <p:scale>
          <a:sx n="117" d="100"/>
          <a:sy n="117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31" d="100"/>
          <a:sy n="131" d="100"/>
        </p:scale>
        <p:origin x="3168" y="14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vremont, Cedric" userId="df690b0f-2d82-4f54-980c-8834a2002652" providerId="ADAL" clId="{C54938DA-259A-4589-A7F4-9D82B7B4324E}"/>
    <pc:docChg chg="undo redo custSel addSld delSld modSld sldOrd">
      <pc:chgData name="Guevremont, Cedric" userId="df690b0f-2d82-4f54-980c-8834a2002652" providerId="ADAL" clId="{C54938DA-259A-4589-A7F4-9D82B7B4324E}" dt="2025-07-17T12:07:10.677" v="2117" actId="20577"/>
      <pc:docMkLst>
        <pc:docMk/>
      </pc:docMkLst>
      <pc:sldChg chg="del ord">
        <pc:chgData name="Guevremont, Cedric" userId="df690b0f-2d82-4f54-980c-8834a2002652" providerId="ADAL" clId="{C54938DA-259A-4589-A7F4-9D82B7B4324E}" dt="2025-07-16T19:51:02.118" v="1889" actId="2696"/>
        <pc:sldMkLst>
          <pc:docMk/>
          <pc:sldMk cId="2439512100" sldId="392"/>
        </pc:sldMkLst>
      </pc:sldChg>
      <pc:sldChg chg="addSp delSp modSp mod">
        <pc:chgData name="Guevremont, Cedric" userId="df690b0f-2d82-4f54-980c-8834a2002652" providerId="ADAL" clId="{C54938DA-259A-4589-A7F4-9D82B7B4324E}" dt="2025-07-16T19:48:53.826" v="1887" actId="313"/>
        <pc:sldMkLst>
          <pc:docMk/>
          <pc:sldMk cId="3566212425" sldId="406"/>
        </pc:sldMkLst>
        <pc:spChg chg="mod">
          <ac:chgData name="Guevremont, Cedric" userId="df690b0f-2d82-4f54-980c-8834a2002652" providerId="ADAL" clId="{C54938DA-259A-4589-A7F4-9D82B7B4324E}" dt="2025-07-16T19:48:53.826" v="1887" actId="313"/>
          <ac:spMkLst>
            <pc:docMk/>
            <pc:sldMk cId="3566212425" sldId="406"/>
            <ac:spMk id="2" creationId="{C4AF987B-5DCD-474D-96C5-CD2E2A0E086F}"/>
          </ac:spMkLst>
        </pc:spChg>
        <pc:picChg chg="add mod">
          <ac:chgData name="Guevremont, Cedric" userId="df690b0f-2d82-4f54-980c-8834a2002652" providerId="ADAL" clId="{C54938DA-259A-4589-A7F4-9D82B7B4324E}" dt="2025-07-15T14:56:01.286" v="69" actId="1076"/>
          <ac:picMkLst>
            <pc:docMk/>
            <pc:sldMk cId="3566212425" sldId="406"/>
            <ac:picMk id="7" creationId="{A483471C-48DC-AE22-7C40-493C00690E0F}"/>
          </ac:picMkLst>
        </pc:picChg>
      </pc:sldChg>
      <pc:sldChg chg="modSp mod">
        <pc:chgData name="Guevremont, Cedric" userId="df690b0f-2d82-4f54-980c-8834a2002652" providerId="ADAL" clId="{C54938DA-259A-4589-A7F4-9D82B7B4324E}" dt="2025-07-15T18:57:19.017" v="1869" actId="20577"/>
        <pc:sldMkLst>
          <pc:docMk/>
          <pc:sldMk cId="3710409906" sldId="411"/>
        </pc:sldMkLst>
        <pc:spChg chg="mod">
          <ac:chgData name="Guevremont, Cedric" userId="df690b0f-2d82-4f54-980c-8834a2002652" providerId="ADAL" clId="{C54938DA-259A-4589-A7F4-9D82B7B4324E}" dt="2025-07-15T18:57:19.017" v="1869" actId="20577"/>
          <ac:spMkLst>
            <pc:docMk/>
            <pc:sldMk cId="3710409906" sldId="411"/>
            <ac:spMk id="2" creationId="{550BCBFB-67F3-43FC-A62F-56AD4D1BE092}"/>
          </ac:spMkLst>
        </pc:spChg>
      </pc:sldChg>
      <pc:sldChg chg="addSp delSp modSp mod ord">
        <pc:chgData name="Guevremont, Cedric" userId="df690b0f-2d82-4f54-980c-8834a2002652" providerId="ADAL" clId="{C54938DA-259A-4589-A7F4-9D82B7B4324E}" dt="2025-07-17T12:05:22.927" v="2078" actId="20577"/>
        <pc:sldMkLst>
          <pc:docMk/>
          <pc:sldMk cId="991645854" sldId="414"/>
        </pc:sldMkLst>
        <pc:spChg chg="mod">
          <ac:chgData name="Guevremont, Cedric" userId="df690b0f-2d82-4f54-980c-8834a2002652" providerId="ADAL" clId="{C54938DA-259A-4589-A7F4-9D82B7B4324E}" dt="2025-07-15T16:03:01.990" v="369" actId="20577"/>
          <ac:spMkLst>
            <pc:docMk/>
            <pc:sldMk cId="991645854" sldId="414"/>
            <ac:spMk id="2" creationId="{9BBEA39E-4C17-471D-8266-D566156FAB26}"/>
          </ac:spMkLst>
        </pc:spChg>
        <pc:spChg chg="add del mod">
          <ac:chgData name="Guevremont, Cedric" userId="df690b0f-2d82-4f54-980c-8834a2002652" providerId="ADAL" clId="{C54938DA-259A-4589-A7F4-9D82B7B4324E}" dt="2025-07-17T12:05:22.927" v="2078" actId="20577"/>
          <ac:spMkLst>
            <pc:docMk/>
            <pc:sldMk cId="991645854" sldId="414"/>
            <ac:spMk id="6" creationId="{E1E958A2-B124-F59B-81D1-5A95E079BE92}"/>
          </ac:spMkLst>
        </pc:spChg>
        <pc:spChg chg="mod">
          <ac:chgData name="Guevremont, Cedric" userId="df690b0f-2d82-4f54-980c-8834a2002652" providerId="ADAL" clId="{C54938DA-259A-4589-A7F4-9D82B7B4324E}" dt="2025-07-15T15:59:43.257" v="348" actId="20577"/>
          <ac:spMkLst>
            <pc:docMk/>
            <pc:sldMk cId="991645854" sldId="414"/>
            <ac:spMk id="9" creationId="{71B3FE5A-E855-49BD-A2E5-9A2D6EF3A7E9}"/>
          </ac:spMkLst>
        </pc:spChg>
        <pc:spChg chg="mod">
          <ac:chgData name="Guevremont, Cedric" userId="df690b0f-2d82-4f54-980c-8834a2002652" providerId="ADAL" clId="{C54938DA-259A-4589-A7F4-9D82B7B4324E}" dt="2025-07-15T16:03:04.093" v="370" actId="20577"/>
          <ac:spMkLst>
            <pc:docMk/>
            <pc:sldMk cId="991645854" sldId="414"/>
            <ac:spMk id="10" creationId="{492E0F2E-7113-4445-9ED3-BB5AFD5C4F24}"/>
          </ac:spMkLst>
        </pc:spChg>
        <pc:spChg chg="mod">
          <ac:chgData name="Guevremont, Cedric" userId="df690b0f-2d82-4f54-980c-8834a2002652" providerId="ADAL" clId="{C54938DA-259A-4589-A7F4-9D82B7B4324E}" dt="2025-07-15T15:59:59.877" v="349" actId="20577"/>
          <ac:spMkLst>
            <pc:docMk/>
            <pc:sldMk cId="991645854" sldId="414"/>
            <ac:spMk id="11" creationId="{FD95EF5F-DBEC-49F1-B9AD-156151B92CD2}"/>
          </ac:spMkLst>
        </pc:spChg>
        <pc:spChg chg="mod">
          <ac:chgData name="Guevremont, Cedric" userId="df690b0f-2d82-4f54-980c-8834a2002652" providerId="ADAL" clId="{C54938DA-259A-4589-A7F4-9D82B7B4324E}" dt="2025-07-15T18:12:49.765" v="1145" actId="113"/>
          <ac:spMkLst>
            <pc:docMk/>
            <pc:sldMk cId="991645854" sldId="414"/>
            <ac:spMk id="12" creationId="{E0888641-824D-A8EB-F97A-D10F6D204F18}"/>
          </ac:spMkLst>
        </pc:spChg>
        <pc:picChg chg="add mod">
          <ac:chgData name="Guevremont, Cedric" userId="df690b0f-2d82-4f54-980c-8834a2002652" providerId="ADAL" clId="{C54938DA-259A-4589-A7F4-9D82B7B4324E}" dt="2025-07-15T18:26:43.347" v="1787" actId="1076"/>
          <ac:picMkLst>
            <pc:docMk/>
            <pc:sldMk cId="991645854" sldId="414"/>
            <ac:picMk id="4" creationId="{EB7CFD3E-8BDD-A376-7424-878849571DD5}"/>
          </ac:picMkLst>
        </pc:picChg>
        <pc:picChg chg="add mod">
          <ac:chgData name="Guevremont, Cedric" userId="df690b0f-2d82-4f54-980c-8834a2002652" providerId="ADAL" clId="{C54938DA-259A-4589-A7F4-9D82B7B4324E}" dt="2025-07-15T18:31:39.199" v="1796" actId="1076"/>
          <ac:picMkLst>
            <pc:docMk/>
            <pc:sldMk cId="991645854" sldId="414"/>
            <ac:picMk id="14" creationId="{40B80E8D-62EB-D31C-BB76-BC7F91A29B90}"/>
          </ac:picMkLst>
        </pc:picChg>
        <pc:picChg chg="add mod">
          <ac:chgData name="Guevremont, Cedric" userId="df690b0f-2d82-4f54-980c-8834a2002652" providerId="ADAL" clId="{C54938DA-259A-4589-A7F4-9D82B7B4324E}" dt="2025-07-15T18:31:41.700" v="1797" actId="1076"/>
          <ac:picMkLst>
            <pc:docMk/>
            <pc:sldMk cId="991645854" sldId="414"/>
            <ac:picMk id="16" creationId="{61424A3D-C34E-81DE-EC9F-15594D8F3DBB}"/>
          </ac:picMkLst>
        </pc:picChg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601169321" sldId="416"/>
        </pc:sldMkLst>
      </pc:sldChg>
      <pc:sldChg chg="addSp delSp modSp mod ord">
        <pc:chgData name="Guevremont, Cedric" userId="df690b0f-2d82-4f54-980c-8834a2002652" providerId="ADAL" clId="{C54938DA-259A-4589-A7F4-9D82B7B4324E}" dt="2025-07-17T12:01:19.192" v="1906" actId="20577"/>
        <pc:sldMkLst>
          <pc:docMk/>
          <pc:sldMk cId="2185042453" sldId="418"/>
        </pc:sldMkLst>
        <pc:spChg chg="mod">
          <ac:chgData name="Guevremont, Cedric" userId="df690b0f-2d82-4f54-980c-8834a2002652" providerId="ADAL" clId="{C54938DA-259A-4589-A7F4-9D82B7B4324E}" dt="2025-07-17T12:01:19.192" v="1906" actId="20577"/>
          <ac:spMkLst>
            <pc:docMk/>
            <pc:sldMk cId="2185042453" sldId="418"/>
            <ac:spMk id="10" creationId="{492E0F2E-7113-4445-9ED3-BB5AFD5C4F24}"/>
          </ac:spMkLst>
        </pc:spChg>
        <pc:picChg chg="add mod">
          <ac:chgData name="Guevremont, Cedric" userId="df690b0f-2d82-4f54-980c-8834a2002652" providerId="ADAL" clId="{C54938DA-259A-4589-A7F4-9D82B7B4324E}" dt="2025-07-15T14:54:47.413" v="67" actId="1076"/>
          <ac:picMkLst>
            <pc:docMk/>
            <pc:sldMk cId="2185042453" sldId="418"/>
            <ac:picMk id="4" creationId="{A5069200-9850-42B4-8D5D-699F5B4FAE9A}"/>
          </ac:picMkLst>
        </pc:picChg>
      </pc:sldChg>
      <pc:sldChg chg="modSp mod ord">
        <pc:chgData name="Guevremont, Cedric" userId="df690b0f-2d82-4f54-980c-8834a2002652" providerId="ADAL" clId="{C54938DA-259A-4589-A7F4-9D82B7B4324E}" dt="2025-07-17T12:03:36.880" v="2065" actId="20577"/>
        <pc:sldMkLst>
          <pc:docMk/>
          <pc:sldMk cId="1638492505" sldId="419"/>
        </pc:sldMkLst>
        <pc:spChg chg="mod">
          <ac:chgData name="Guevremont, Cedric" userId="df690b0f-2d82-4f54-980c-8834a2002652" providerId="ADAL" clId="{C54938DA-259A-4589-A7F4-9D82B7B4324E}" dt="2025-07-16T19:50:17.566" v="1888"/>
          <ac:spMkLst>
            <pc:docMk/>
            <pc:sldMk cId="1638492505" sldId="419"/>
            <ac:spMk id="9" creationId="{71B3FE5A-E855-49BD-A2E5-9A2D6EF3A7E9}"/>
          </ac:spMkLst>
        </pc:spChg>
        <pc:spChg chg="mod">
          <ac:chgData name="Guevremont, Cedric" userId="df690b0f-2d82-4f54-980c-8834a2002652" providerId="ADAL" clId="{C54938DA-259A-4589-A7F4-9D82B7B4324E}" dt="2025-07-15T15:52:57.508" v="76" actId="20577"/>
          <ac:spMkLst>
            <pc:docMk/>
            <pc:sldMk cId="1638492505" sldId="419"/>
            <ac:spMk id="10" creationId="{492E0F2E-7113-4445-9ED3-BB5AFD5C4F24}"/>
          </ac:spMkLst>
        </pc:spChg>
        <pc:spChg chg="mod">
          <ac:chgData name="Guevremont, Cedric" userId="df690b0f-2d82-4f54-980c-8834a2002652" providerId="ADAL" clId="{C54938DA-259A-4589-A7F4-9D82B7B4324E}" dt="2025-07-17T12:03:36.880" v="2065" actId="20577"/>
          <ac:spMkLst>
            <pc:docMk/>
            <pc:sldMk cId="1638492505" sldId="419"/>
            <ac:spMk id="14" creationId="{9C989D32-D569-4DF4-8EA0-2F0950656942}"/>
          </ac:spMkLst>
        </pc:spChg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227206440" sldId="420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187804710" sldId="421"/>
        </pc:sldMkLst>
      </pc:sldChg>
      <pc:sldChg chg="del ord">
        <pc:chgData name="Guevremont, Cedric" userId="df690b0f-2d82-4f54-980c-8834a2002652" providerId="ADAL" clId="{C54938DA-259A-4589-A7F4-9D82B7B4324E}" dt="2025-07-15T18:43:10.539" v="1842" actId="2696"/>
        <pc:sldMkLst>
          <pc:docMk/>
          <pc:sldMk cId="940233069" sldId="422"/>
        </pc:sldMkLst>
      </pc:sldChg>
      <pc:sldChg chg="del">
        <pc:chgData name="Guevremont, Cedric" userId="df690b0f-2d82-4f54-980c-8834a2002652" providerId="ADAL" clId="{C54938DA-259A-4589-A7F4-9D82B7B4324E}" dt="2025-07-15T18:27:09.868" v="1788" actId="2696"/>
        <pc:sldMkLst>
          <pc:docMk/>
          <pc:sldMk cId="1352470448" sldId="425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231645451" sldId="427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347780128" sldId="430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781606235" sldId="431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980955997" sldId="432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136281189" sldId="433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442130971" sldId="434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369852537" sldId="435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4154983552" sldId="436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799352516" sldId="441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883449132" sldId="442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4181422148" sldId="443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59516440" sldId="444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93392560" sldId="446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337951738" sldId="447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274963220" sldId="449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493404977" sldId="451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4203127891" sldId="453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828830169" sldId="457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136955330" sldId="458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731222323" sldId="459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3933450395" sldId="460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427889029" sldId="466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686318471" sldId="487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4055208501" sldId="489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531372018" sldId="490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856770336" sldId="492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07761531" sldId="493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314216610" sldId="494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106707149" sldId="495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355082133" sldId="496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571012702" sldId="499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089830335" sldId="500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332907552" sldId="501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85880043" sldId="502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747603571" sldId="503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938084557" sldId="504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074656002" sldId="506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55201522" sldId="507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3376774276" sldId="508"/>
        </pc:sldMkLst>
      </pc:sldChg>
      <pc:sldChg chg="del ord">
        <pc:chgData name="Guevremont, Cedric" userId="df690b0f-2d82-4f54-980c-8834a2002652" providerId="ADAL" clId="{C54938DA-259A-4589-A7F4-9D82B7B4324E}" dt="2025-07-15T16:18:22.865" v="667" actId="2696"/>
        <pc:sldMkLst>
          <pc:docMk/>
          <pc:sldMk cId="611023427" sldId="509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483659436" sldId="510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585026116" sldId="511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4149641359" sldId="512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4144159690" sldId="513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1223874657" sldId="514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47264792" sldId="515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3184256002" sldId="516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551585864" sldId="517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1366208351" sldId="518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8064747" sldId="520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910824904" sldId="521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1425775848" sldId="522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727961226" sldId="523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2906824351" sldId="524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1731100511" sldId="525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3812416403" sldId="526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3091513613" sldId="527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3375197715" sldId="528"/>
        </pc:sldMkLst>
      </pc:sldChg>
      <pc:sldChg chg="del">
        <pc:chgData name="Guevremont, Cedric" userId="df690b0f-2d82-4f54-980c-8834a2002652" providerId="ADAL" clId="{C54938DA-259A-4589-A7F4-9D82B7B4324E}" dt="2025-07-15T14:42:54.834" v="46" actId="47"/>
        <pc:sldMkLst>
          <pc:docMk/>
          <pc:sldMk cId="829316025" sldId="529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755857646" sldId="550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1256109907" sldId="551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4029046752" sldId="558"/>
        </pc:sldMkLst>
      </pc:sldChg>
      <pc:sldChg chg="del">
        <pc:chgData name="Guevremont, Cedric" userId="df690b0f-2d82-4f54-980c-8834a2002652" providerId="ADAL" clId="{C54938DA-259A-4589-A7F4-9D82B7B4324E}" dt="2025-07-15T14:43:34.804" v="47" actId="47"/>
        <pc:sldMkLst>
          <pc:docMk/>
          <pc:sldMk cId="2952693911" sldId="559"/>
        </pc:sldMkLst>
      </pc:sldChg>
      <pc:sldChg chg="del ord">
        <pc:chgData name="Guevremont, Cedric" userId="df690b0f-2d82-4f54-980c-8834a2002652" providerId="ADAL" clId="{C54938DA-259A-4589-A7F4-9D82B7B4324E}" dt="2025-07-15T18:57:34.033" v="1870" actId="2696"/>
        <pc:sldMkLst>
          <pc:docMk/>
          <pc:sldMk cId="1635294824" sldId="560"/>
        </pc:sldMkLst>
      </pc:sldChg>
      <pc:sldChg chg="addSp modSp mod ord modAnim">
        <pc:chgData name="Guevremont, Cedric" userId="df690b0f-2d82-4f54-980c-8834a2002652" providerId="ADAL" clId="{C54938DA-259A-4589-A7F4-9D82B7B4324E}" dt="2025-07-15T14:43:54.771" v="53"/>
        <pc:sldMkLst>
          <pc:docMk/>
          <pc:sldMk cId="3993489028" sldId="561"/>
        </pc:sldMkLst>
        <pc:spChg chg="mod">
          <ac:chgData name="Guevremont, Cedric" userId="df690b0f-2d82-4f54-980c-8834a2002652" providerId="ADAL" clId="{C54938DA-259A-4589-A7F4-9D82B7B4324E}" dt="2025-07-15T13:59:40.330" v="45"/>
          <ac:spMkLst>
            <pc:docMk/>
            <pc:sldMk cId="3993489028" sldId="561"/>
            <ac:spMk id="13" creationId="{0B5333DE-1D97-C1F2-B858-508C171CD9DA}"/>
          </ac:spMkLst>
        </pc:spChg>
        <pc:picChg chg="add mod">
          <ac:chgData name="Guevremont, Cedric" userId="df690b0f-2d82-4f54-980c-8834a2002652" providerId="ADAL" clId="{C54938DA-259A-4589-A7F4-9D82B7B4324E}" dt="2025-07-15T13:59:08.547" v="41" actId="1076"/>
          <ac:picMkLst>
            <pc:docMk/>
            <pc:sldMk cId="3993489028" sldId="561"/>
            <ac:picMk id="2" creationId="{89AA06AE-4018-3CE0-85FB-DD64E472EA1E}"/>
          </ac:picMkLst>
        </pc:picChg>
      </pc:sldChg>
      <pc:sldChg chg="addSp modSp mod ord">
        <pc:chgData name="Guevremont, Cedric" userId="df690b0f-2d82-4f54-980c-8834a2002652" providerId="ADAL" clId="{C54938DA-259A-4589-A7F4-9D82B7B4324E}" dt="2025-07-15T17:54:53.178" v="898" actId="20577"/>
        <pc:sldMkLst>
          <pc:docMk/>
          <pc:sldMk cId="4020856238" sldId="562"/>
        </pc:sldMkLst>
        <pc:spChg chg="mod">
          <ac:chgData name="Guevremont, Cedric" userId="df690b0f-2d82-4f54-980c-8834a2002652" providerId="ADAL" clId="{C54938DA-259A-4589-A7F4-9D82B7B4324E}" dt="2025-07-15T16:23:25.413" v="678"/>
          <ac:spMkLst>
            <pc:docMk/>
            <pc:sldMk cId="4020856238" sldId="562"/>
            <ac:spMk id="13" creationId="{1626471C-8EA2-313E-1064-4187C2765CCC}"/>
          </ac:spMkLst>
        </pc:spChg>
        <pc:spChg chg="mod">
          <ac:chgData name="Guevremont, Cedric" userId="df690b0f-2d82-4f54-980c-8834a2002652" providerId="ADAL" clId="{C54938DA-259A-4589-A7F4-9D82B7B4324E}" dt="2025-07-15T17:54:53.178" v="898" actId="20577"/>
          <ac:spMkLst>
            <pc:docMk/>
            <pc:sldMk cId="4020856238" sldId="562"/>
            <ac:spMk id="17" creationId="{03739633-F905-5C51-BB2E-BFB84FD60BB2}"/>
          </ac:spMkLst>
        </pc:spChg>
        <pc:picChg chg="add mod">
          <ac:chgData name="Guevremont, Cedric" userId="df690b0f-2d82-4f54-980c-8834a2002652" providerId="ADAL" clId="{C54938DA-259A-4589-A7F4-9D82B7B4324E}" dt="2025-07-15T16:22:54.453" v="676" actId="1076"/>
          <ac:picMkLst>
            <pc:docMk/>
            <pc:sldMk cId="4020856238" sldId="562"/>
            <ac:picMk id="3" creationId="{B49AB4F4-70BE-6850-EF11-272B15D4FE61}"/>
          </ac:picMkLst>
        </pc:picChg>
      </pc:sldChg>
      <pc:sldChg chg="addSp delSp modSp add mod ord">
        <pc:chgData name="Guevremont, Cedric" userId="df690b0f-2d82-4f54-980c-8834a2002652" providerId="ADAL" clId="{C54938DA-259A-4589-A7F4-9D82B7B4324E}" dt="2025-07-15T18:16:21.678" v="1380" actId="20577"/>
        <pc:sldMkLst>
          <pc:docMk/>
          <pc:sldMk cId="2310768719" sldId="563"/>
        </pc:sldMkLst>
        <pc:spChg chg="mod">
          <ac:chgData name="Guevremont, Cedric" userId="df690b0f-2d82-4f54-980c-8834a2002652" providerId="ADAL" clId="{C54938DA-259A-4589-A7F4-9D82B7B4324E}" dt="2025-07-15T18:16:02.680" v="1342" actId="313"/>
          <ac:spMkLst>
            <pc:docMk/>
            <pc:sldMk cId="2310768719" sldId="563"/>
            <ac:spMk id="6" creationId="{F7CE5508-3867-5C25-2FAF-2A9AF1699645}"/>
          </ac:spMkLst>
        </pc:spChg>
        <pc:spChg chg="mod">
          <ac:chgData name="Guevremont, Cedric" userId="df690b0f-2d82-4f54-980c-8834a2002652" providerId="ADAL" clId="{C54938DA-259A-4589-A7F4-9D82B7B4324E}" dt="2025-07-15T16:26:31.626" v="724" actId="20577"/>
          <ac:spMkLst>
            <pc:docMk/>
            <pc:sldMk cId="2310768719" sldId="563"/>
            <ac:spMk id="9" creationId="{BB7D4F7E-79D3-CF59-9AC3-51ECB700ED44}"/>
          </ac:spMkLst>
        </pc:spChg>
        <pc:spChg chg="mod">
          <ac:chgData name="Guevremont, Cedric" userId="df690b0f-2d82-4f54-980c-8834a2002652" providerId="ADAL" clId="{C54938DA-259A-4589-A7F4-9D82B7B4324E}" dt="2025-07-15T18:16:21.678" v="1380" actId="20577"/>
          <ac:spMkLst>
            <pc:docMk/>
            <pc:sldMk cId="2310768719" sldId="563"/>
            <ac:spMk id="12" creationId="{6EA81588-5462-77AA-ADA6-624E762EDEFA}"/>
          </ac:spMkLst>
        </pc:spChg>
        <pc:picChg chg="add mod">
          <ac:chgData name="Guevremont, Cedric" userId="df690b0f-2d82-4f54-980c-8834a2002652" providerId="ADAL" clId="{C54938DA-259A-4589-A7F4-9D82B7B4324E}" dt="2025-07-15T18:15:48.219" v="1341" actId="1076"/>
          <ac:picMkLst>
            <pc:docMk/>
            <pc:sldMk cId="2310768719" sldId="563"/>
            <ac:picMk id="5" creationId="{27CD12E7-57A2-8974-710E-D4D2BDAF9FD3}"/>
          </ac:picMkLst>
        </pc:picChg>
        <pc:picChg chg="add mod">
          <ac:chgData name="Guevremont, Cedric" userId="df690b0f-2d82-4f54-980c-8834a2002652" providerId="ADAL" clId="{C54938DA-259A-4589-A7F4-9D82B7B4324E}" dt="2025-07-15T17:25:45.959" v="764" actId="1076"/>
          <ac:picMkLst>
            <pc:docMk/>
            <pc:sldMk cId="2310768719" sldId="563"/>
            <ac:picMk id="18" creationId="{06CF0493-D510-745A-8B89-9BF17F0AE89A}"/>
          </ac:picMkLst>
        </pc:picChg>
        <pc:picChg chg="add mod">
          <ac:chgData name="Guevremont, Cedric" userId="df690b0f-2d82-4f54-980c-8834a2002652" providerId="ADAL" clId="{C54938DA-259A-4589-A7F4-9D82B7B4324E}" dt="2025-07-15T17:25:43.599" v="763" actId="1076"/>
          <ac:picMkLst>
            <pc:docMk/>
            <pc:sldMk cId="2310768719" sldId="563"/>
            <ac:picMk id="20" creationId="{36AE980E-D0CF-72DA-471F-DE256DF23CB9}"/>
          </ac:picMkLst>
        </pc:picChg>
      </pc:sldChg>
      <pc:sldChg chg="addSp delSp modSp add mod">
        <pc:chgData name="Guevremont, Cedric" userId="df690b0f-2d82-4f54-980c-8834a2002652" providerId="ADAL" clId="{C54938DA-259A-4589-A7F4-9D82B7B4324E}" dt="2025-07-17T12:07:10.677" v="2117" actId="20577"/>
        <pc:sldMkLst>
          <pc:docMk/>
          <pc:sldMk cId="3845212163" sldId="564"/>
        </pc:sldMkLst>
        <pc:spChg chg="mod">
          <ac:chgData name="Guevremont, Cedric" userId="df690b0f-2d82-4f54-980c-8834a2002652" providerId="ADAL" clId="{C54938DA-259A-4589-A7F4-9D82B7B4324E}" dt="2025-07-17T12:07:10.677" v="2117" actId="20577"/>
          <ac:spMkLst>
            <pc:docMk/>
            <pc:sldMk cId="3845212163" sldId="564"/>
            <ac:spMk id="6" creationId="{764AE787-6FCC-3E7A-4BE1-584E8B793393}"/>
          </ac:spMkLst>
        </pc:spChg>
        <pc:spChg chg="mod">
          <ac:chgData name="Guevremont, Cedric" userId="df690b0f-2d82-4f54-980c-8834a2002652" providerId="ADAL" clId="{C54938DA-259A-4589-A7F4-9D82B7B4324E}" dt="2025-07-15T17:30:36.780" v="791" actId="20577"/>
          <ac:spMkLst>
            <pc:docMk/>
            <pc:sldMk cId="3845212163" sldId="564"/>
            <ac:spMk id="9" creationId="{8A633947-91BF-B4B8-65AA-7F03D20C4D0E}"/>
          </ac:spMkLst>
        </pc:spChg>
        <pc:spChg chg="mod">
          <ac:chgData name="Guevremont, Cedric" userId="df690b0f-2d82-4f54-980c-8834a2002652" providerId="ADAL" clId="{C54938DA-259A-4589-A7F4-9D82B7B4324E}" dt="2025-07-15T17:30:53.321" v="820" actId="20577"/>
          <ac:spMkLst>
            <pc:docMk/>
            <pc:sldMk cId="3845212163" sldId="564"/>
            <ac:spMk id="12" creationId="{E1C6FA63-49A9-BD29-FB2C-2C02FA883394}"/>
          </ac:spMkLst>
        </pc:spChg>
        <pc:picChg chg="add mod ord">
          <ac:chgData name="Guevremont, Cedric" userId="df690b0f-2d82-4f54-980c-8834a2002652" providerId="ADAL" clId="{C54938DA-259A-4589-A7F4-9D82B7B4324E}" dt="2025-07-15T18:17:54.021" v="1467" actId="1076"/>
          <ac:picMkLst>
            <pc:docMk/>
            <pc:sldMk cId="3845212163" sldId="564"/>
            <ac:picMk id="3" creationId="{88B8807B-A503-360F-CF22-6B50B0690446}"/>
          </ac:picMkLst>
        </pc:picChg>
        <pc:picChg chg="add mod">
          <ac:chgData name="Guevremont, Cedric" userId="df690b0f-2d82-4f54-980c-8834a2002652" providerId="ADAL" clId="{C54938DA-259A-4589-A7F4-9D82B7B4324E}" dt="2025-07-15T17:52:17.539" v="849" actId="1076"/>
          <ac:picMkLst>
            <pc:docMk/>
            <pc:sldMk cId="3845212163" sldId="564"/>
            <ac:picMk id="7" creationId="{7CF77FA9-E0D1-B06F-C25B-37A8CE7A7055}"/>
          </ac:picMkLst>
        </pc:picChg>
        <pc:picChg chg="add mod">
          <ac:chgData name="Guevremont, Cedric" userId="df690b0f-2d82-4f54-980c-8834a2002652" providerId="ADAL" clId="{C54938DA-259A-4589-A7F4-9D82B7B4324E}" dt="2025-07-15T17:52:30.939" v="852" actId="1076"/>
          <ac:picMkLst>
            <pc:docMk/>
            <pc:sldMk cId="3845212163" sldId="564"/>
            <ac:picMk id="13" creationId="{E99A47E5-E187-D50C-0A81-E6E9E93193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02276" y="8829967"/>
            <a:ext cx="607882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 algn="ctr"/>
            <a:fld id="{99E6D458-8B1C-9848-BCB2-5F4935CB2004}" type="slidenum">
              <a:rPr lang="fr-CA" smtClean="0"/>
              <a:pPr algn="ctr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36558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928" userDrawn="1">
          <p15:clr>
            <a:srgbClr val="F26B43"/>
          </p15:clr>
        </p15:guide>
        <p15:guide id="2" pos="220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323850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397256" y="3916119"/>
            <a:ext cx="6215888" cy="506356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05733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72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152430" indent="-152430" algn="l" defTabSz="609722" rtl="0" eaLnBrk="1" latinLnBrk="0" hangingPunct="1">
      <a:buFont typeface="Arial"/>
      <a:buChar char="•"/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304861" indent="-152430" algn="l" defTabSz="609722" rtl="0" eaLnBrk="1" latinLnBrk="0" hangingPunct="1">
      <a:buFont typeface="Lucida Grande"/>
      <a:buChar char="­"/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533507" indent="-228646" algn="l" defTabSz="609722" rtl="0" eaLnBrk="1" latinLnBrk="0" hangingPunct="1">
      <a:buFont typeface="Lucida Grande"/>
      <a:buChar char="­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52" indent="0" algn="l" defTabSz="609722" rtl="0" eaLnBrk="1" latinLnBrk="0" hangingPunct="1">
      <a:defRPr sz="1500" b="1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60972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60972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60972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60972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>
                <a:latin typeface="Arial" panose="020B0604020202020204" pitchFamily="34" charset="0"/>
                <a:cs typeface="Arial" panose="020B0604020202020204" pitchFamily="34" charset="0"/>
              </a:rPr>
              <a:t>But de présentation : montrer une vue générale des produits au niveau visuel et plus générique</a:t>
            </a:r>
          </a:p>
        </p:txBody>
      </p:sp>
    </p:spTree>
    <p:extLst>
      <p:ext uri="{BB962C8B-B14F-4D97-AF65-F5344CB8AC3E}">
        <p14:creationId xmlns:p14="http://schemas.microsoft.com/office/powerpoint/2010/main" val="53236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>
                <a:latin typeface="Arial" panose="020B0604020202020204" pitchFamily="34" charset="0"/>
                <a:cs typeface="Arial" panose="020B0604020202020204" pitchFamily="34" charset="0"/>
              </a:rPr>
              <a:t>Comment était fait sur feuille de papier</a:t>
            </a:r>
          </a:p>
        </p:txBody>
      </p:sp>
    </p:spTree>
    <p:extLst>
      <p:ext uri="{BB962C8B-B14F-4D97-AF65-F5344CB8AC3E}">
        <p14:creationId xmlns:p14="http://schemas.microsoft.com/office/powerpoint/2010/main" val="1797315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85D8-E41A-E4FC-DFC2-1A49EF7A0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310E05-F40E-D135-9704-0080937D6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D05F7B-CDD1-793B-8610-CC0D63D28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6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3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>
                <a:latin typeface="Arial" panose="020B0604020202020204" pitchFamily="34" charset="0"/>
                <a:cs typeface="Arial" panose="020B0604020202020204" pitchFamily="34" charset="0"/>
              </a:rPr>
              <a:t>SAP : logiciel de gestion d’entreprise</a:t>
            </a:r>
          </a:p>
        </p:txBody>
      </p:sp>
    </p:spTree>
    <p:extLst>
      <p:ext uri="{BB962C8B-B14F-4D97-AF65-F5344CB8AC3E}">
        <p14:creationId xmlns:p14="http://schemas.microsoft.com/office/powerpoint/2010/main" val="95026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E1F7-DAD6-CBDE-AA00-C58143596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16377B-776E-F096-8196-BB44A792D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BF1F5F-EE36-5D62-BF46-B3D78A618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FDC17-739F-B238-5CC4-6CF9FD3C7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0D8794-BE81-26F1-6B58-05419D575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42F1DE-D70C-4F44-8A37-0F5B8FEAE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6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EEE8-49BF-FB34-1B12-960A0B75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19AD98-180E-238D-37FD-75AFA2857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2CBA187-0FCF-AEFB-FAD3-E5C61A6BC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41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3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sans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exte 24">
            <a:extLst>
              <a:ext uri="{FF2B5EF4-FFF2-40B4-BE49-F238E27FC236}">
                <a16:creationId xmlns:a16="http://schemas.microsoft.com/office/drawing/2014/main" id="{16D00B47-2732-427D-9431-CFC3535CAC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87" y="5752423"/>
            <a:ext cx="9401176" cy="682440"/>
          </a:xfrm>
          <a:noFill/>
        </p:spPr>
        <p:txBody>
          <a:bodyPr wrap="square" lIns="0" tIns="432000" rIns="0" bIns="0" anchor="b" anchorCtr="0">
            <a:spAutoFit/>
          </a:bodyPr>
          <a:lstStyle>
            <a:lvl1pPr marL="0" indent="0" rtl="0">
              <a:lnSpc>
                <a:spcPct val="100000"/>
              </a:lnSpc>
              <a:buNone/>
              <a:defRPr sz="1600" cap="none" spc="0" baseline="0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6E4399BC-41F0-A575-E4EE-7631E6B69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9263" y="5409950"/>
            <a:ext cx="1289016" cy="1016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9681-8896-D9E0-A29D-36A0CE5586A2}"/>
              </a:ext>
            </a:extLst>
          </p:cNvPr>
          <p:cNvSpPr/>
          <p:nvPr userDrawn="1"/>
        </p:nvSpPr>
        <p:spPr>
          <a:xfrm>
            <a:off x="0" y="6518030"/>
            <a:ext cx="1899138" cy="234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3B7719D-DD98-285E-321B-CFE3FE50E9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413" t="42572" r="3399" b="1"/>
          <a:stretch/>
        </p:blipFill>
        <p:spPr>
          <a:xfrm>
            <a:off x="0" y="-5943"/>
            <a:ext cx="12192000" cy="581330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7DBDA8BF-22A4-A8D1-07E9-0777D3FB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5" y="2605822"/>
            <a:ext cx="4540397" cy="1421357"/>
          </a:xfrm>
        </p:spPr>
        <p:txBody>
          <a:bodyPr vert="horz" wrap="square" lIns="0" tIns="0" rIns="0" bIns="0" anchor="t">
            <a:noAutofit/>
          </a:bodyPr>
          <a:lstStyle>
            <a:lvl1pPr rtl="0">
              <a:lnSpc>
                <a:spcPct val="85000"/>
              </a:lnSpc>
              <a:defRPr sz="4800" b="1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9" name="Espace réservé du texte 24">
            <a:extLst>
              <a:ext uri="{FF2B5EF4-FFF2-40B4-BE49-F238E27FC236}">
                <a16:creationId xmlns:a16="http://schemas.microsoft.com/office/drawing/2014/main" id="{FE55910B-742C-F8E6-AF83-E09F74A48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4" y="1884064"/>
            <a:ext cx="2898057" cy="578620"/>
          </a:xfrm>
        </p:spPr>
        <p:txBody>
          <a:bodyPr wrap="square" lIns="0" tIns="0" rIns="0" bIns="0" anchor="b">
            <a:spAutoFit/>
          </a:bodyPr>
          <a:lstStyle>
            <a:lvl1pPr marL="0" indent="0" rtl="0">
              <a:lnSpc>
                <a:spcPct val="120000"/>
              </a:lnSpc>
              <a:buNone/>
              <a:defRPr sz="1600" b="1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07950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éparateur fond ble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6F618E8-4514-4C81-A769-2C25AD68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" y="2507501"/>
            <a:ext cx="11282363" cy="2284746"/>
          </a:xfrm>
        </p:spPr>
        <p:txBody>
          <a:bodyPr vert="horz" wrap="square" lIns="0" tIns="0" rIns="0" bIns="0" anchor="t">
            <a:noAutofit/>
          </a:bodyPr>
          <a:lstStyle>
            <a:lvl1pPr rtl="0">
              <a:lnSpc>
                <a:spcPct val="85000"/>
              </a:lnSpc>
              <a:defRPr sz="5400" b="1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  <a:endParaRPr lang="fr-CA" dirty="0"/>
          </a:p>
        </p:txBody>
      </p:sp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B0347489-FCCF-4958-86B2-74400E605F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86" y="5525322"/>
            <a:ext cx="7477125" cy="928661"/>
          </a:xfrm>
          <a:noFill/>
        </p:spPr>
        <p:txBody>
          <a:bodyPr wrap="square" lIns="0" tIns="432000" rIns="0" bIns="0" anchor="b">
            <a:spAutoFit/>
          </a:bodyPr>
          <a:lstStyle>
            <a:lvl1pPr marL="0" indent="0" rtl="0">
              <a:lnSpc>
                <a:spcPct val="100000"/>
              </a:lnSpc>
              <a:buNone/>
              <a:defRPr sz="1600" cap="none" spc="0" baseline="0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</a:t>
            </a:r>
            <a:br>
              <a:rPr lang="fr-CA"/>
            </a:br>
            <a:r>
              <a:rPr lang="fr-CA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3857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uméroté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617F9B9C-6FBF-900C-E7AA-FF389381E4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514" y="1383029"/>
            <a:ext cx="6066972" cy="4111183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fr-FR" sz="30000" b="1" kern="1200" dirty="0">
                <a:solidFill>
                  <a:schemeClr val="accent3"/>
                </a:solidFill>
                <a:latin typeface="Atkinson Hyperlegible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No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634C46A-3CD7-5313-DEAE-EF82CF19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5321689"/>
            <a:ext cx="11328400" cy="918535"/>
          </a:xfrm>
        </p:spPr>
        <p:txBody>
          <a:bodyPr/>
          <a:lstStyle>
            <a:lvl1pPr algn="ctr">
              <a:defRPr sz="2200" b="1" cap="none" spc="0" baseline="0">
                <a:solidFill>
                  <a:schemeClr val="bg1"/>
                </a:solidFill>
                <a:latin typeface="Atkinson Hyperlegible" pitchFamily="50" charset="0"/>
              </a:defRPr>
            </a:lvl1pPr>
            <a:lvl2pPr marL="0" indent="0" algn="ctr">
              <a:spcBef>
                <a:spcPts val="400"/>
              </a:spcBef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925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éparateur avec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6F618E8-4514-4C81-A769-2C25AD68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2324617"/>
            <a:ext cx="5549900" cy="2284746"/>
          </a:xfrm>
        </p:spPr>
        <p:txBody>
          <a:bodyPr vert="horz" wrap="square" lIns="0" tIns="0" rIns="0" bIns="0" anchor="t">
            <a:noAutofit/>
          </a:bodyPr>
          <a:lstStyle>
            <a:lvl1pPr rtl="0">
              <a:lnSpc>
                <a:spcPct val="85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24">
            <a:extLst>
              <a:ext uri="{FF2B5EF4-FFF2-40B4-BE49-F238E27FC236}">
                <a16:creationId xmlns:a16="http://schemas.microsoft.com/office/drawing/2014/main" id="{071A3538-0DAA-424A-BC46-DF27DC8EC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0295" y="5771543"/>
            <a:ext cx="5549901" cy="682440"/>
          </a:xfrm>
          <a:noFill/>
        </p:spPr>
        <p:txBody>
          <a:bodyPr wrap="square" lIns="0" tIns="432000" rIns="0" bIns="0" anchor="b">
            <a:spAutoFit/>
          </a:bodyPr>
          <a:lstStyle>
            <a:lvl1pPr marL="0" indent="0" rtl="0">
              <a:lnSpc>
                <a:spcPct val="100000"/>
              </a:lnSpc>
              <a:buNone/>
              <a:defRPr sz="16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48630926-8A65-661C-01EF-88A42C1A5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75" t="21342" r="14797" b="-40"/>
          <a:stretch/>
        </p:blipFill>
        <p:spPr>
          <a:xfrm>
            <a:off x="0" y="0"/>
            <a:ext cx="5711483" cy="5840450"/>
          </a:xfrm>
          <a:prstGeom prst="rect">
            <a:avLst/>
          </a:prstGeom>
        </p:spPr>
      </p:pic>
      <p:sp>
        <p:nvSpPr>
          <p:cNvPr id="2" name="Espace réservé pour une image  30">
            <a:extLst>
              <a:ext uri="{FF2B5EF4-FFF2-40B4-BE49-F238E27FC236}">
                <a16:creationId xmlns:a16="http://schemas.microsoft.com/office/drawing/2014/main" id="{731DA989-2D3E-CBD0-8530-F33376AC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383" y="0"/>
            <a:ext cx="5723047" cy="5841860"/>
          </a:xfrm>
          <a:custGeom>
            <a:avLst/>
            <a:gdLst>
              <a:gd name="connsiteX0" fmla="*/ 0 w 3376614"/>
              <a:gd name="connsiteY0" fmla="*/ 0 h 5999163"/>
              <a:gd name="connsiteX1" fmla="*/ 3376614 w 3376614"/>
              <a:gd name="connsiteY1" fmla="*/ 0 h 5999163"/>
              <a:gd name="connsiteX2" fmla="*/ 3376614 w 3376614"/>
              <a:gd name="connsiteY2" fmla="*/ 5999163 h 5999163"/>
              <a:gd name="connsiteX3" fmla="*/ 0 w 3376614"/>
              <a:gd name="connsiteY3" fmla="*/ 5999163 h 5999163"/>
              <a:gd name="connsiteX4" fmla="*/ 0 w 3376614"/>
              <a:gd name="connsiteY4" fmla="*/ 0 h 5999163"/>
              <a:gd name="connsiteX0" fmla="*/ 6723 w 3376614"/>
              <a:gd name="connsiteY0" fmla="*/ 0 h 6416021"/>
              <a:gd name="connsiteX1" fmla="*/ 3376614 w 3376614"/>
              <a:gd name="connsiteY1" fmla="*/ 416858 h 6416021"/>
              <a:gd name="connsiteX2" fmla="*/ 3376614 w 3376614"/>
              <a:gd name="connsiteY2" fmla="*/ 6416021 h 6416021"/>
              <a:gd name="connsiteX3" fmla="*/ 0 w 3376614"/>
              <a:gd name="connsiteY3" fmla="*/ 6416021 h 6416021"/>
              <a:gd name="connsiteX4" fmla="*/ 6723 w 3376614"/>
              <a:gd name="connsiteY4" fmla="*/ 0 h 6416021"/>
              <a:gd name="connsiteX0" fmla="*/ 6723 w 3376614"/>
              <a:gd name="connsiteY0" fmla="*/ 13448 h 6429469"/>
              <a:gd name="connsiteX1" fmla="*/ 2005014 w 3376614"/>
              <a:gd name="connsiteY1" fmla="*/ 0 h 6429469"/>
              <a:gd name="connsiteX2" fmla="*/ 3376614 w 3376614"/>
              <a:gd name="connsiteY2" fmla="*/ 6429469 h 6429469"/>
              <a:gd name="connsiteX3" fmla="*/ 0 w 3376614"/>
              <a:gd name="connsiteY3" fmla="*/ 6429469 h 6429469"/>
              <a:gd name="connsiteX4" fmla="*/ 6723 w 3376614"/>
              <a:gd name="connsiteY4" fmla="*/ 13448 h 6429469"/>
              <a:gd name="connsiteX0" fmla="*/ 6723 w 3376614"/>
              <a:gd name="connsiteY0" fmla="*/ 13448 h 6429469"/>
              <a:gd name="connsiteX1" fmla="*/ 2005014 w 3376614"/>
              <a:gd name="connsiteY1" fmla="*/ 0 h 6429469"/>
              <a:gd name="connsiteX2" fmla="*/ 2617631 w 3376614"/>
              <a:gd name="connsiteY2" fmla="*/ 2886561 h 6429469"/>
              <a:gd name="connsiteX3" fmla="*/ 3376614 w 3376614"/>
              <a:gd name="connsiteY3" fmla="*/ 6429469 h 6429469"/>
              <a:gd name="connsiteX4" fmla="*/ 0 w 3376614"/>
              <a:gd name="connsiteY4" fmla="*/ 6429469 h 6429469"/>
              <a:gd name="connsiteX5" fmla="*/ 6723 w 3376614"/>
              <a:gd name="connsiteY5" fmla="*/ 13448 h 6429469"/>
              <a:gd name="connsiteX0" fmla="*/ 6723 w 3376614"/>
              <a:gd name="connsiteY0" fmla="*/ 13448 h 6429469"/>
              <a:gd name="connsiteX1" fmla="*/ 2005014 w 3376614"/>
              <a:gd name="connsiteY1" fmla="*/ 0 h 6429469"/>
              <a:gd name="connsiteX2" fmla="*/ 1890336 w 3376614"/>
              <a:gd name="connsiteY2" fmla="*/ 3260771 h 6429469"/>
              <a:gd name="connsiteX3" fmla="*/ 3376614 w 3376614"/>
              <a:gd name="connsiteY3" fmla="*/ 6429469 h 6429469"/>
              <a:gd name="connsiteX4" fmla="*/ 0 w 3376614"/>
              <a:gd name="connsiteY4" fmla="*/ 6429469 h 6429469"/>
              <a:gd name="connsiteX5" fmla="*/ 6723 w 3376614"/>
              <a:gd name="connsiteY5" fmla="*/ 13448 h 6429469"/>
              <a:gd name="connsiteX0" fmla="*/ 6723 w 3650770"/>
              <a:gd name="connsiteY0" fmla="*/ 13448 h 6429469"/>
              <a:gd name="connsiteX1" fmla="*/ 2005014 w 3650770"/>
              <a:gd name="connsiteY1" fmla="*/ 0 h 6429469"/>
              <a:gd name="connsiteX2" fmla="*/ 3650770 w 3650770"/>
              <a:gd name="connsiteY2" fmla="*/ 1380696 h 6429469"/>
              <a:gd name="connsiteX3" fmla="*/ 3376614 w 3650770"/>
              <a:gd name="connsiteY3" fmla="*/ 6429469 h 6429469"/>
              <a:gd name="connsiteX4" fmla="*/ 0 w 3650770"/>
              <a:gd name="connsiteY4" fmla="*/ 6429469 h 6429469"/>
              <a:gd name="connsiteX5" fmla="*/ 6723 w 3650770"/>
              <a:gd name="connsiteY5" fmla="*/ 13448 h 6429469"/>
              <a:gd name="connsiteX0" fmla="*/ 6723 w 3514037"/>
              <a:gd name="connsiteY0" fmla="*/ 13448 h 6429469"/>
              <a:gd name="connsiteX1" fmla="*/ 2005014 w 3514037"/>
              <a:gd name="connsiteY1" fmla="*/ 0 h 6429469"/>
              <a:gd name="connsiteX2" fmla="*/ 3514037 w 3514037"/>
              <a:gd name="connsiteY2" fmla="*/ 1269601 h 6429469"/>
              <a:gd name="connsiteX3" fmla="*/ 3376614 w 3514037"/>
              <a:gd name="connsiteY3" fmla="*/ 6429469 h 6429469"/>
              <a:gd name="connsiteX4" fmla="*/ 0 w 3514037"/>
              <a:gd name="connsiteY4" fmla="*/ 6429469 h 6429469"/>
              <a:gd name="connsiteX5" fmla="*/ 6723 w 3514037"/>
              <a:gd name="connsiteY5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376614 w 3445671"/>
              <a:gd name="connsiteY3" fmla="*/ 6429469 h 6429469"/>
              <a:gd name="connsiteX4" fmla="*/ 0 w 3445671"/>
              <a:gd name="connsiteY4" fmla="*/ 6429469 h 6429469"/>
              <a:gd name="connsiteX5" fmla="*/ 6723 w 3445671"/>
              <a:gd name="connsiteY5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12221 w 3445671"/>
              <a:gd name="connsiteY3" fmla="*/ 323736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12221 w 3445671"/>
              <a:gd name="connsiteY3" fmla="*/ 350228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20767 w 3445671"/>
              <a:gd name="connsiteY3" fmla="*/ 350228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29313 w 3445671"/>
              <a:gd name="connsiteY3" fmla="*/ 3510828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3420767 w 3445671"/>
              <a:gd name="connsiteY4" fmla="*/ 3963755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2754195 w 3445671"/>
              <a:gd name="connsiteY4" fmla="*/ 3263000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2386726 w 3445671"/>
              <a:gd name="connsiteY4" fmla="*/ 2955351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1788521 w 3445671"/>
              <a:gd name="connsiteY4" fmla="*/ 3006626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2378181 w 3445671"/>
              <a:gd name="connsiteY4" fmla="*/ 3194634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873850"/>
              <a:gd name="connsiteX1" fmla="*/ 2005014 w 3445671"/>
              <a:gd name="connsiteY1" fmla="*/ 0 h 6873850"/>
              <a:gd name="connsiteX2" fmla="*/ 3445671 w 3445671"/>
              <a:gd name="connsiteY2" fmla="*/ 1226872 h 6873850"/>
              <a:gd name="connsiteX3" fmla="*/ 3437859 w 3445671"/>
              <a:gd name="connsiteY3" fmla="*/ 3502282 h 6873850"/>
              <a:gd name="connsiteX4" fmla="*/ 2378181 w 3445671"/>
              <a:gd name="connsiteY4" fmla="*/ 3194634 h 6873850"/>
              <a:gd name="connsiteX5" fmla="*/ 2385302 w 3445671"/>
              <a:gd name="connsiteY5" fmla="*/ 6873850 h 6873850"/>
              <a:gd name="connsiteX6" fmla="*/ 0 w 3445671"/>
              <a:gd name="connsiteY6" fmla="*/ 6429469 h 6873850"/>
              <a:gd name="connsiteX7" fmla="*/ 6723 w 3445671"/>
              <a:gd name="connsiteY7" fmla="*/ 13448 h 6873850"/>
              <a:gd name="connsiteX0" fmla="*/ 6723 w 3445671"/>
              <a:gd name="connsiteY0" fmla="*/ 13448 h 6873850"/>
              <a:gd name="connsiteX1" fmla="*/ 2005014 w 3445671"/>
              <a:gd name="connsiteY1" fmla="*/ 0 h 6873850"/>
              <a:gd name="connsiteX2" fmla="*/ 3445671 w 3445671"/>
              <a:gd name="connsiteY2" fmla="*/ 1226872 h 6873850"/>
              <a:gd name="connsiteX3" fmla="*/ 3437859 w 3445671"/>
              <a:gd name="connsiteY3" fmla="*/ 3502282 h 6873850"/>
              <a:gd name="connsiteX4" fmla="*/ 2378181 w 3445671"/>
              <a:gd name="connsiteY4" fmla="*/ 3194634 h 6873850"/>
              <a:gd name="connsiteX5" fmla="*/ 2385302 w 3445671"/>
              <a:gd name="connsiteY5" fmla="*/ 6873850 h 6873850"/>
              <a:gd name="connsiteX6" fmla="*/ 1258681 w 3445671"/>
              <a:gd name="connsiteY6" fmla="*/ 6647133 h 6873850"/>
              <a:gd name="connsiteX7" fmla="*/ 0 w 3445671"/>
              <a:gd name="connsiteY7" fmla="*/ 6429469 h 6873850"/>
              <a:gd name="connsiteX8" fmla="*/ 6723 w 3445671"/>
              <a:gd name="connsiteY8" fmla="*/ 13448 h 6873850"/>
              <a:gd name="connsiteX0" fmla="*/ 6723 w 3445671"/>
              <a:gd name="connsiteY0" fmla="*/ 13448 h 6873850"/>
              <a:gd name="connsiteX1" fmla="*/ 2005014 w 3445671"/>
              <a:gd name="connsiteY1" fmla="*/ 0 h 6873850"/>
              <a:gd name="connsiteX2" fmla="*/ 3445671 w 3445671"/>
              <a:gd name="connsiteY2" fmla="*/ 1226872 h 6873850"/>
              <a:gd name="connsiteX3" fmla="*/ 3437859 w 3445671"/>
              <a:gd name="connsiteY3" fmla="*/ 3502282 h 6873850"/>
              <a:gd name="connsiteX4" fmla="*/ 2378181 w 3445671"/>
              <a:gd name="connsiteY4" fmla="*/ 3194634 h 6873850"/>
              <a:gd name="connsiteX5" fmla="*/ 2385302 w 3445671"/>
              <a:gd name="connsiteY5" fmla="*/ 6873850 h 6873850"/>
              <a:gd name="connsiteX6" fmla="*/ 1224498 w 3445671"/>
              <a:gd name="connsiteY6" fmla="*/ 6860778 h 6873850"/>
              <a:gd name="connsiteX7" fmla="*/ 0 w 3445671"/>
              <a:gd name="connsiteY7" fmla="*/ 6429469 h 6873850"/>
              <a:gd name="connsiteX8" fmla="*/ 6723 w 3445671"/>
              <a:gd name="connsiteY8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434012 w 3872960"/>
              <a:gd name="connsiteY8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301552 w 3872960"/>
              <a:gd name="connsiteY8" fmla="*/ 1810213 h 6873850"/>
              <a:gd name="connsiteX9" fmla="*/ 434012 w 3872960"/>
              <a:gd name="connsiteY9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677567 w 3872960"/>
              <a:gd name="connsiteY8" fmla="*/ 2434056 h 6873850"/>
              <a:gd name="connsiteX9" fmla="*/ 434012 w 3872960"/>
              <a:gd name="connsiteY9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575017 w 3872960"/>
              <a:gd name="connsiteY8" fmla="*/ 2818617 h 6873850"/>
              <a:gd name="connsiteX9" fmla="*/ 677567 w 3872960"/>
              <a:gd name="connsiteY9" fmla="*/ 2434056 h 6873850"/>
              <a:gd name="connsiteX10" fmla="*/ 434012 w 3872960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683664 w 3879057"/>
              <a:gd name="connsiteY9" fmla="*/ 2434056 h 6873850"/>
              <a:gd name="connsiteX10" fmla="*/ 440109 w 3879057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27290 w 3879057"/>
              <a:gd name="connsiteY9" fmla="*/ 2177683 h 6873850"/>
              <a:gd name="connsiteX10" fmla="*/ 440109 w 3879057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27290 w 3879057"/>
              <a:gd name="connsiteY9" fmla="*/ 2177683 h 6873850"/>
              <a:gd name="connsiteX10" fmla="*/ 440109 w 3879057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86229 h 6873850"/>
              <a:gd name="connsiteX10" fmla="*/ 440109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86229 h 6873850"/>
              <a:gd name="connsiteX10" fmla="*/ 431564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69137 h 6873850"/>
              <a:gd name="connsiteX10" fmla="*/ 431564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69137 h 6873850"/>
              <a:gd name="connsiteX10" fmla="*/ 431564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6008 w 3879057"/>
              <a:gd name="connsiteY3" fmla="*/ 3518951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69137 h 6873850"/>
              <a:gd name="connsiteX10" fmla="*/ 431564 w 3879057"/>
              <a:gd name="connsiteY10" fmla="*/ 13448 h 6873850"/>
              <a:gd name="connsiteX0" fmla="*/ 431564 w 3876676"/>
              <a:gd name="connsiteY0" fmla="*/ 13448 h 6873850"/>
              <a:gd name="connsiteX1" fmla="*/ 2438400 w 3876676"/>
              <a:gd name="connsiteY1" fmla="*/ 0 h 6873850"/>
              <a:gd name="connsiteX2" fmla="*/ 3876676 w 3876676"/>
              <a:gd name="connsiteY2" fmla="*/ 1203059 h 6873850"/>
              <a:gd name="connsiteX3" fmla="*/ 3876008 w 3876676"/>
              <a:gd name="connsiteY3" fmla="*/ 3518951 h 6873850"/>
              <a:gd name="connsiteX4" fmla="*/ 2811567 w 3876676"/>
              <a:gd name="connsiteY4" fmla="*/ 3194634 h 6873850"/>
              <a:gd name="connsiteX5" fmla="*/ 2818688 w 3876676"/>
              <a:gd name="connsiteY5" fmla="*/ 6873850 h 6873850"/>
              <a:gd name="connsiteX6" fmla="*/ 1657884 w 3876676"/>
              <a:gd name="connsiteY6" fmla="*/ 6860778 h 6873850"/>
              <a:gd name="connsiteX7" fmla="*/ 6097 w 3876676"/>
              <a:gd name="connsiteY7" fmla="*/ 5506524 h 6873850"/>
              <a:gd name="connsiteX8" fmla="*/ 0 w 3876676"/>
              <a:gd name="connsiteY8" fmla="*/ 1801668 h 6873850"/>
              <a:gd name="connsiteX9" fmla="*/ 435836 w 3876676"/>
              <a:gd name="connsiteY9" fmla="*/ 2169137 h 6873850"/>
              <a:gd name="connsiteX10" fmla="*/ 431564 w 3876676"/>
              <a:gd name="connsiteY10" fmla="*/ 13448 h 6873850"/>
              <a:gd name="connsiteX0" fmla="*/ 431564 w 3876676"/>
              <a:gd name="connsiteY0" fmla="*/ 15829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5836 w 3876676"/>
              <a:gd name="connsiteY9" fmla="*/ 2171518 h 6876231"/>
              <a:gd name="connsiteX10" fmla="*/ 431564 w 3876676"/>
              <a:gd name="connsiteY10" fmla="*/ 15829 h 6876231"/>
              <a:gd name="connsiteX0" fmla="*/ 426802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5836 w 3876676"/>
              <a:gd name="connsiteY9" fmla="*/ 2171518 h 6876231"/>
              <a:gd name="connsiteX10" fmla="*/ 426802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5836 w 3876676"/>
              <a:gd name="connsiteY9" fmla="*/ 2171518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16049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41215 w 3876676"/>
              <a:gd name="connsiteY6" fmla="*/ 6863159 h 6876231"/>
              <a:gd name="connsiteX7" fmla="*/ 6097 w 3876676"/>
              <a:gd name="connsiteY7" fmla="*/ 5516049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63159"/>
              <a:gd name="connsiteX1" fmla="*/ 2440781 w 3876676"/>
              <a:gd name="connsiteY1" fmla="*/ 0 h 6863159"/>
              <a:gd name="connsiteX2" fmla="*/ 3876676 w 3876676"/>
              <a:gd name="connsiteY2" fmla="*/ 1205440 h 6863159"/>
              <a:gd name="connsiteX3" fmla="*/ 3876008 w 3876676"/>
              <a:gd name="connsiteY3" fmla="*/ 3521332 h 6863159"/>
              <a:gd name="connsiteX4" fmla="*/ 2811567 w 3876676"/>
              <a:gd name="connsiteY4" fmla="*/ 3197015 h 6863159"/>
              <a:gd name="connsiteX5" fmla="*/ 2818688 w 3876676"/>
              <a:gd name="connsiteY5" fmla="*/ 6861944 h 6863159"/>
              <a:gd name="connsiteX6" fmla="*/ 1641215 w 3876676"/>
              <a:gd name="connsiteY6" fmla="*/ 6863159 h 6863159"/>
              <a:gd name="connsiteX7" fmla="*/ 6097 w 3876676"/>
              <a:gd name="connsiteY7" fmla="*/ 5516049 h 6863159"/>
              <a:gd name="connsiteX8" fmla="*/ 0 w 3876676"/>
              <a:gd name="connsiteY8" fmla="*/ 1804049 h 6863159"/>
              <a:gd name="connsiteX9" fmla="*/ 431074 w 3876676"/>
              <a:gd name="connsiteY9" fmla="*/ 2169137 h 6863159"/>
              <a:gd name="connsiteX10" fmla="*/ 429183 w 3876676"/>
              <a:gd name="connsiteY10" fmla="*/ 1541 h 6863159"/>
              <a:gd name="connsiteX0" fmla="*/ 429183 w 3876676"/>
              <a:gd name="connsiteY0" fmla="*/ 0 h 6861618"/>
              <a:gd name="connsiteX1" fmla="*/ 1774510 w 3876676"/>
              <a:gd name="connsiteY1" fmla="*/ 480931 h 6861618"/>
              <a:gd name="connsiteX2" fmla="*/ 3876676 w 3876676"/>
              <a:gd name="connsiteY2" fmla="*/ 1203899 h 6861618"/>
              <a:gd name="connsiteX3" fmla="*/ 3876008 w 3876676"/>
              <a:gd name="connsiteY3" fmla="*/ 3519791 h 6861618"/>
              <a:gd name="connsiteX4" fmla="*/ 2811567 w 3876676"/>
              <a:gd name="connsiteY4" fmla="*/ 3195474 h 6861618"/>
              <a:gd name="connsiteX5" fmla="*/ 2818688 w 3876676"/>
              <a:gd name="connsiteY5" fmla="*/ 6860403 h 6861618"/>
              <a:gd name="connsiteX6" fmla="*/ 1641215 w 3876676"/>
              <a:gd name="connsiteY6" fmla="*/ 6861618 h 6861618"/>
              <a:gd name="connsiteX7" fmla="*/ 6097 w 3876676"/>
              <a:gd name="connsiteY7" fmla="*/ 5514508 h 6861618"/>
              <a:gd name="connsiteX8" fmla="*/ 0 w 3876676"/>
              <a:gd name="connsiteY8" fmla="*/ 1802508 h 6861618"/>
              <a:gd name="connsiteX9" fmla="*/ 431074 w 3876676"/>
              <a:gd name="connsiteY9" fmla="*/ 2167596 h 6861618"/>
              <a:gd name="connsiteX10" fmla="*/ 429183 w 3876676"/>
              <a:gd name="connsiteY10" fmla="*/ 0 h 6861618"/>
              <a:gd name="connsiteX0" fmla="*/ 429183 w 3876676"/>
              <a:gd name="connsiteY0" fmla="*/ 1541 h 6863159"/>
              <a:gd name="connsiteX1" fmla="*/ 2224817 w 3876676"/>
              <a:gd name="connsiteY1" fmla="*/ 0 h 6863159"/>
              <a:gd name="connsiteX2" fmla="*/ 3876676 w 3876676"/>
              <a:gd name="connsiteY2" fmla="*/ 1205440 h 6863159"/>
              <a:gd name="connsiteX3" fmla="*/ 3876008 w 3876676"/>
              <a:gd name="connsiteY3" fmla="*/ 3521332 h 6863159"/>
              <a:gd name="connsiteX4" fmla="*/ 2811567 w 3876676"/>
              <a:gd name="connsiteY4" fmla="*/ 3197015 h 6863159"/>
              <a:gd name="connsiteX5" fmla="*/ 2818688 w 3876676"/>
              <a:gd name="connsiteY5" fmla="*/ 6861944 h 6863159"/>
              <a:gd name="connsiteX6" fmla="*/ 1641215 w 3876676"/>
              <a:gd name="connsiteY6" fmla="*/ 6863159 h 6863159"/>
              <a:gd name="connsiteX7" fmla="*/ 6097 w 3876676"/>
              <a:gd name="connsiteY7" fmla="*/ 5516049 h 6863159"/>
              <a:gd name="connsiteX8" fmla="*/ 0 w 3876676"/>
              <a:gd name="connsiteY8" fmla="*/ 1804049 h 6863159"/>
              <a:gd name="connsiteX9" fmla="*/ 431074 w 3876676"/>
              <a:gd name="connsiteY9" fmla="*/ 2169137 h 6863159"/>
              <a:gd name="connsiteX10" fmla="*/ 429183 w 3876676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3876008 w 5043800"/>
              <a:gd name="connsiteY3" fmla="*/ 3521332 h 6863159"/>
              <a:gd name="connsiteX4" fmla="*/ 2811567 w 5043800"/>
              <a:gd name="connsiteY4" fmla="*/ 3197015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2811567 w 5043800"/>
              <a:gd name="connsiteY4" fmla="*/ 3197015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2806972 w 5043800"/>
              <a:gd name="connsiteY4" fmla="*/ 1593368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3482433 w 5043800"/>
              <a:gd name="connsiteY4" fmla="*/ 2889151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3482433 w 5043800"/>
              <a:gd name="connsiteY4" fmla="*/ 2889151 h 6863159"/>
              <a:gd name="connsiteX5" fmla="*/ 3484959 w 5043800"/>
              <a:gd name="connsiteY5" fmla="*/ 5841860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5841860"/>
              <a:gd name="connsiteX1" fmla="*/ 2224817 w 5043800"/>
              <a:gd name="connsiteY1" fmla="*/ 0 h 5841860"/>
              <a:gd name="connsiteX2" fmla="*/ 5043800 w 5043800"/>
              <a:gd name="connsiteY2" fmla="*/ 2358779 h 5841860"/>
              <a:gd name="connsiteX3" fmla="*/ 5038537 w 5043800"/>
              <a:gd name="connsiteY3" fmla="*/ 3365103 h 5841860"/>
              <a:gd name="connsiteX4" fmla="*/ 3482433 w 5043800"/>
              <a:gd name="connsiteY4" fmla="*/ 2889151 h 5841860"/>
              <a:gd name="connsiteX5" fmla="*/ 3484959 w 5043800"/>
              <a:gd name="connsiteY5" fmla="*/ 5841860 h 5841860"/>
              <a:gd name="connsiteX6" fmla="*/ 1843394 w 5043800"/>
              <a:gd name="connsiteY6" fmla="*/ 4721900 h 5841860"/>
              <a:gd name="connsiteX7" fmla="*/ 6097 w 5043800"/>
              <a:gd name="connsiteY7" fmla="*/ 5516049 h 5841860"/>
              <a:gd name="connsiteX8" fmla="*/ 0 w 5043800"/>
              <a:gd name="connsiteY8" fmla="*/ 1804049 h 5841860"/>
              <a:gd name="connsiteX9" fmla="*/ 431074 w 5043800"/>
              <a:gd name="connsiteY9" fmla="*/ 2169137 h 5841860"/>
              <a:gd name="connsiteX10" fmla="*/ 429183 w 5043800"/>
              <a:gd name="connsiteY10" fmla="*/ 1541 h 5841860"/>
              <a:gd name="connsiteX0" fmla="*/ 429183 w 5043800"/>
              <a:gd name="connsiteY0" fmla="*/ 1541 h 5841860"/>
              <a:gd name="connsiteX1" fmla="*/ 2224817 w 5043800"/>
              <a:gd name="connsiteY1" fmla="*/ 0 h 5841860"/>
              <a:gd name="connsiteX2" fmla="*/ 5043800 w 5043800"/>
              <a:gd name="connsiteY2" fmla="*/ 2358779 h 5841860"/>
              <a:gd name="connsiteX3" fmla="*/ 5038537 w 5043800"/>
              <a:gd name="connsiteY3" fmla="*/ 3365103 h 5841860"/>
              <a:gd name="connsiteX4" fmla="*/ 3482433 w 5043800"/>
              <a:gd name="connsiteY4" fmla="*/ 2889151 h 5841860"/>
              <a:gd name="connsiteX5" fmla="*/ 3484959 w 5043800"/>
              <a:gd name="connsiteY5" fmla="*/ 5841860 h 5841860"/>
              <a:gd name="connsiteX6" fmla="*/ 1843394 w 5043800"/>
              <a:gd name="connsiteY6" fmla="*/ 4721900 h 5841860"/>
              <a:gd name="connsiteX7" fmla="*/ 2073836 w 5043800"/>
              <a:gd name="connsiteY7" fmla="*/ 3834288 h 5841860"/>
              <a:gd name="connsiteX8" fmla="*/ 0 w 5043800"/>
              <a:gd name="connsiteY8" fmla="*/ 1804049 h 5841860"/>
              <a:gd name="connsiteX9" fmla="*/ 431074 w 5043800"/>
              <a:gd name="connsiteY9" fmla="*/ 2169137 h 5841860"/>
              <a:gd name="connsiteX10" fmla="*/ 429183 w 5043800"/>
              <a:gd name="connsiteY10" fmla="*/ 1541 h 5841860"/>
              <a:gd name="connsiteX0" fmla="*/ 1108430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2753083 w 5723047"/>
              <a:gd name="connsiteY7" fmla="*/ 3834288 h 5841860"/>
              <a:gd name="connsiteX8" fmla="*/ 679247 w 5723047"/>
              <a:gd name="connsiteY8" fmla="*/ 1804049 h 5841860"/>
              <a:gd name="connsiteX9" fmla="*/ 1110321 w 5723047"/>
              <a:gd name="connsiteY9" fmla="*/ 2169137 h 5841860"/>
              <a:gd name="connsiteX10" fmla="*/ 1108430 w 5723047"/>
              <a:gd name="connsiteY10" fmla="*/ 1541 h 5841860"/>
              <a:gd name="connsiteX0" fmla="*/ 1108430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97187 w 5723047"/>
              <a:gd name="connsiteY7" fmla="*/ 718895 h 5841860"/>
              <a:gd name="connsiteX8" fmla="*/ 679247 w 5723047"/>
              <a:gd name="connsiteY8" fmla="*/ 1804049 h 5841860"/>
              <a:gd name="connsiteX9" fmla="*/ 1110321 w 5723047"/>
              <a:gd name="connsiteY9" fmla="*/ 2169137 h 5841860"/>
              <a:gd name="connsiteX10" fmla="*/ 1108430 w 5723047"/>
              <a:gd name="connsiteY10" fmla="*/ 1541 h 5841860"/>
              <a:gd name="connsiteX0" fmla="*/ 1108430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1110321 w 5723047"/>
              <a:gd name="connsiteY9" fmla="*/ 2393711 h 6066434"/>
              <a:gd name="connsiteX10" fmla="*/ 1108430 w 5723047"/>
              <a:gd name="connsiteY10" fmla="*/ 226115 h 6066434"/>
              <a:gd name="connsiteX0" fmla="*/ 1108430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1108430 w 5723047"/>
              <a:gd name="connsiteY10" fmla="*/ 226115 h 6066434"/>
              <a:gd name="connsiteX0" fmla="*/ 1999855 w 5723047"/>
              <a:gd name="connsiteY0" fmla="*/ 230710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1999855 w 5723047"/>
              <a:gd name="connsiteY10" fmla="*/ 230710 h 6066434"/>
              <a:gd name="connsiteX0" fmla="*/ 2349073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349073 w 5723047"/>
              <a:gd name="connsiteY10" fmla="*/ 226115 h 6066434"/>
              <a:gd name="connsiteX0" fmla="*/ 2601797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601797 w 5723047"/>
              <a:gd name="connsiteY10" fmla="*/ 226115 h 6066434"/>
              <a:gd name="connsiteX0" fmla="*/ 2721266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721266 w 5723047"/>
              <a:gd name="connsiteY10" fmla="*/ 226115 h 6066434"/>
              <a:gd name="connsiteX0" fmla="*/ 2643152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643152 w 5723047"/>
              <a:gd name="connsiteY10" fmla="*/ 226115 h 6066434"/>
              <a:gd name="connsiteX0" fmla="*/ 2643152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824248 w 5723047"/>
              <a:gd name="connsiteY9" fmla="*/ 2968083 h 6066434"/>
              <a:gd name="connsiteX10" fmla="*/ 2643152 w 5723047"/>
              <a:gd name="connsiteY10" fmla="*/ 226115 h 6066434"/>
              <a:gd name="connsiteX0" fmla="*/ 2643152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45044 w 5723047"/>
              <a:gd name="connsiteY9" fmla="*/ 2458041 h 6066434"/>
              <a:gd name="connsiteX10" fmla="*/ 2643152 w 5723047"/>
              <a:gd name="connsiteY10" fmla="*/ 226115 h 6066434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23047" h="5841860">
                <a:moveTo>
                  <a:pt x="2643152" y="1541"/>
                </a:moveTo>
                <a:lnTo>
                  <a:pt x="2904064" y="0"/>
                </a:lnTo>
                <a:lnTo>
                  <a:pt x="5723047" y="2358779"/>
                </a:lnTo>
                <a:cubicBezTo>
                  <a:pt x="5722031" y="3122805"/>
                  <a:pt x="5718800" y="2601077"/>
                  <a:pt x="5717784" y="3365103"/>
                </a:cubicBezTo>
                <a:lnTo>
                  <a:pt x="4161680" y="2889151"/>
                </a:lnTo>
                <a:cubicBezTo>
                  <a:pt x="4168649" y="4625599"/>
                  <a:pt x="4161832" y="4615455"/>
                  <a:pt x="4164206" y="5841860"/>
                </a:cubicBezTo>
                <a:lnTo>
                  <a:pt x="0" y="2406033"/>
                </a:lnTo>
                <a:cubicBezTo>
                  <a:pt x="1762" y="1604715"/>
                  <a:pt x="3525" y="803397"/>
                  <a:pt x="5287" y="2079"/>
                </a:cubicBezTo>
                <a:lnTo>
                  <a:pt x="2645044" y="2233467"/>
                </a:lnTo>
                <a:cubicBezTo>
                  <a:pt x="2646468" y="1509207"/>
                  <a:pt x="2641728" y="725801"/>
                  <a:pt x="2643152" y="15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b="0"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553291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606CB45-9C2D-3AA2-7383-556FA2D01E23}"/>
              </a:ext>
            </a:extLst>
          </p:cNvPr>
          <p:cNvSpPr txBox="1"/>
          <p:nvPr userDrawn="1"/>
        </p:nvSpPr>
        <p:spPr>
          <a:xfrm>
            <a:off x="1076960" y="2644965"/>
            <a:ext cx="1003808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  <a:t>PRÉSENTATEUR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A966BF-5221-8C57-19EC-5A4C884F9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431800"/>
            <a:ext cx="11328400" cy="59944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tkinson Hyperlegib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83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ésentate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A86C89-23F8-0D1E-496B-8BB9A954D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2200" y="433388"/>
            <a:ext cx="9398000" cy="5992812"/>
          </a:xfrm>
        </p:spPr>
        <p:txBody>
          <a:bodyPr anchor="ctr"/>
          <a:lstStyle>
            <a:lvl1pPr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 b="1" cap="none" spc="0" baseline="0"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360000" indent="-18000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80915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ésentateur avec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A86C89-23F8-0D1E-496B-8BB9A954D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9900" y="433388"/>
            <a:ext cx="7480300" cy="5992812"/>
          </a:xfrm>
        </p:spPr>
        <p:txBody>
          <a:bodyPr anchor="ctr"/>
          <a:lstStyle>
            <a:lvl1pPr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 b="1" cap="none" spc="0" baseline="0"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360000" indent="-180000">
              <a:spcBef>
                <a:spcPts val="6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2" name="Espace réservé pour une image  11">
            <a:extLst>
              <a:ext uri="{FF2B5EF4-FFF2-40B4-BE49-F238E27FC236}">
                <a16:creationId xmlns:a16="http://schemas.microsoft.com/office/drawing/2014/main" id="{08BBB9F7-B8E4-CF23-70F2-8F053DADB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2850" y="2388394"/>
            <a:ext cx="2082800" cy="20828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325573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606CB45-9C2D-3AA2-7383-556FA2D01E23}"/>
              </a:ext>
            </a:extLst>
          </p:cNvPr>
          <p:cNvSpPr txBox="1"/>
          <p:nvPr userDrawn="1"/>
        </p:nvSpPr>
        <p:spPr>
          <a:xfrm>
            <a:off x="431800" y="2029410"/>
            <a:ext cx="11328400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8800" b="1" spc="0" baseline="0">
                <a:solidFill>
                  <a:schemeClr val="accent2"/>
                </a:solidFill>
                <a:latin typeface="Atkinson Hyperlegible" pitchFamily="50" charset="0"/>
              </a:rPr>
              <a:t>PEU DE TEXTE /</a:t>
            </a:r>
            <a:br>
              <a:rPr lang="en-CA" sz="8800" b="1" spc="0" baseline="0">
                <a:solidFill>
                  <a:schemeClr val="accent2"/>
                </a:solidFill>
                <a:latin typeface="Atkinson Hyperlegible" pitchFamily="50" charset="0"/>
              </a:rPr>
            </a:br>
            <a:r>
              <a:rPr lang="en-CA" sz="8800" b="1" spc="0" baseline="0">
                <a:solidFill>
                  <a:schemeClr val="accent2"/>
                </a:solidFill>
                <a:latin typeface="Atkinson Hyperlegible" pitchFamily="50" charset="0"/>
              </a:rPr>
              <a:t>COURT MESSAGE</a:t>
            </a:r>
            <a:endParaRPr lang="en-CA" sz="9600" b="1" spc="0" baseline="0">
              <a:solidFill>
                <a:schemeClr val="accent2"/>
              </a:solidFill>
              <a:latin typeface="Atkinson Hyperlegible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8FC623-435A-BB7C-F737-10BE9A1D0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431800"/>
            <a:ext cx="11328400" cy="59944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tkinson Hyperlegib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88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t message fond bleu pâ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ACAB2848-BDCC-4628-BAC5-12E74F8A4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387" y="431801"/>
            <a:ext cx="9396413" cy="5995986"/>
          </a:xfrm>
          <a:noFill/>
        </p:spPr>
        <p:txBody>
          <a:bodyPr wrap="square" tIns="0" anchor="ctr">
            <a:noAutofit/>
          </a:bodyPr>
          <a:lstStyle>
            <a:lvl1pPr rtl="0">
              <a:lnSpc>
                <a:spcPct val="90000"/>
              </a:lnSpc>
              <a:defRPr sz="4400" b="1">
                <a:solidFill>
                  <a:schemeClr val="tx2"/>
                </a:solidFill>
              </a:defRPr>
            </a:lvl1pPr>
            <a:lvl2pPr marL="0" indent="0" rtl="0">
              <a:buNone/>
              <a:defRPr sz="2400">
                <a:solidFill>
                  <a:schemeClr val="tx1"/>
                </a:solidFill>
              </a:defRPr>
            </a:lvl2pPr>
            <a:lvl3pPr rtl="0">
              <a:defRPr sz="1800">
                <a:solidFill>
                  <a:schemeClr val="tx2"/>
                </a:solidFill>
              </a:defRPr>
            </a:lvl3pPr>
            <a:lvl4pPr rtl="0">
              <a:defRPr sz="1600">
                <a:solidFill>
                  <a:schemeClr val="tx2"/>
                </a:solidFill>
              </a:defRPr>
            </a:lvl4pPr>
            <a:lvl5pPr rtl="0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832129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et Spectr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ACAB2848-BDCC-4628-BAC5-12E74F8A4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3428" y="431800"/>
            <a:ext cx="7478713" cy="5994400"/>
          </a:xfrm>
          <a:noFill/>
        </p:spPr>
        <p:txBody>
          <a:bodyPr tIns="0" anchor="ctr">
            <a:noAutofit/>
          </a:bodyPr>
          <a:lstStyle>
            <a:lvl1pPr rtl="0">
              <a:defRPr sz="4400" b="1">
                <a:solidFill>
                  <a:schemeClr val="bg1"/>
                </a:solidFill>
              </a:defRPr>
            </a:lvl1pPr>
            <a:lvl2pPr marL="0" indent="0" rtl="0">
              <a:buNone/>
              <a:defRPr sz="2400">
                <a:solidFill>
                  <a:schemeClr val="bg1"/>
                </a:solidFill>
              </a:defRPr>
            </a:lvl2pPr>
            <a:lvl3pPr rtl="0">
              <a:defRPr sz="1800">
                <a:solidFill>
                  <a:schemeClr val="bg1"/>
                </a:solidFill>
              </a:defRPr>
            </a:lvl3pPr>
            <a:lvl4pPr rtl="0">
              <a:defRPr sz="1600">
                <a:solidFill>
                  <a:schemeClr val="bg1"/>
                </a:solidFill>
              </a:defRPr>
            </a:lvl4pPr>
            <a:lvl5pPr rtl="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85263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606CB45-9C2D-3AA2-7383-556FA2D01E23}"/>
              </a:ext>
            </a:extLst>
          </p:cNvPr>
          <p:cNvSpPr txBox="1"/>
          <p:nvPr userDrawn="1"/>
        </p:nvSpPr>
        <p:spPr>
          <a:xfrm>
            <a:off x="1867786" y="1906300"/>
            <a:ext cx="845642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  <a:t>CONTENU</a:t>
            </a:r>
            <a:b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</a:br>
            <a: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  <a:t>RÉGULIER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CC303-BAB6-1566-2E55-97D40A0F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431800"/>
            <a:ext cx="11328400" cy="59944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tkinson Hyperlegib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et photo horizont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A23DD9EB-ED79-4A76-A403-D6BFDD6A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5" y="2605822"/>
            <a:ext cx="4540397" cy="1421357"/>
          </a:xfrm>
        </p:spPr>
        <p:txBody>
          <a:bodyPr vert="horz" wrap="square" lIns="0" tIns="0" rIns="0" bIns="0" anchor="t">
            <a:noAutofit/>
          </a:bodyPr>
          <a:lstStyle>
            <a:lvl1pPr rtl="0">
              <a:lnSpc>
                <a:spcPct val="85000"/>
              </a:lnSpc>
              <a:defRPr sz="4800" b="1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8" name="Espace réservé du texte 24">
            <a:extLst>
              <a:ext uri="{FF2B5EF4-FFF2-40B4-BE49-F238E27FC236}">
                <a16:creationId xmlns:a16="http://schemas.microsoft.com/office/drawing/2014/main" id="{D2EEFEE2-06F5-45B1-9AC1-C4B4A29E6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4" y="1884064"/>
            <a:ext cx="2898057" cy="578620"/>
          </a:xfrm>
        </p:spPr>
        <p:txBody>
          <a:bodyPr wrap="square" lIns="0" tIns="0" rIns="0" bIns="0" anchor="b">
            <a:spAutoFit/>
          </a:bodyPr>
          <a:lstStyle>
            <a:lvl1pPr marL="0" indent="0" rtl="0">
              <a:lnSpc>
                <a:spcPct val="120000"/>
              </a:lnSpc>
              <a:buNone/>
              <a:defRPr sz="1600" b="1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9" name="Espace réservé du texte 24">
            <a:extLst>
              <a:ext uri="{FF2B5EF4-FFF2-40B4-BE49-F238E27FC236}">
                <a16:creationId xmlns:a16="http://schemas.microsoft.com/office/drawing/2014/main" id="{16D00B47-2732-427D-9431-CFC3535CAC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87" y="5832747"/>
            <a:ext cx="9401176" cy="609737"/>
          </a:xfrm>
          <a:noFill/>
        </p:spPr>
        <p:txBody>
          <a:bodyPr wrap="square" lIns="0" tIns="360000" rIns="0" bIns="0" anchor="b" anchorCtr="0">
            <a:spAutoFit/>
          </a:bodyPr>
          <a:lstStyle>
            <a:lvl1pPr marL="0" indent="0" rtl="0">
              <a:lnSpc>
                <a:spcPct val="100000"/>
              </a:lnSpc>
              <a:buNone/>
              <a:defRPr sz="1600" cap="none" spc="0" baseline="0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662A3F8-C7B7-965F-D80D-5A02F0556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9263" y="5409950"/>
            <a:ext cx="1289016" cy="101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6A756-C419-1330-28F0-972F5703D35F}"/>
              </a:ext>
            </a:extLst>
          </p:cNvPr>
          <p:cNvSpPr/>
          <p:nvPr userDrawn="1"/>
        </p:nvSpPr>
        <p:spPr>
          <a:xfrm>
            <a:off x="0" y="6518030"/>
            <a:ext cx="1899138" cy="234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Espace réservé pour une image  30">
            <a:extLst>
              <a:ext uri="{FF2B5EF4-FFF2-40B4-BE49-F238E27FC236}">
                <a16:creationId xmlns:a16="http://schemas.microsoft.com/office/drawing/2014/main" id="{B0760AD3-0BF4-4FEA-AECC-0506A46C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62804" y="-5943"/>
            <a:ext cx="11033572" cy="5786213"/>
          </a:xfrm>
          <a:custGeom>
            <a:avLst/>
            <a:gdLst>
              <a:gd name="connsiteX0" fmla="*/ 8472 w 21600"/>
              <a:gd name="connsiteY0" fmla="*/ 0 h 21600"/>
              <a:gd name="connsiteX1" fmla="*/ 12860 w 21600"/>
              <a:gd name="connsiteY1" fmla="*/ 6080 h 21600"/>
              <a:gd name="connsiteX2" fmla="*/ 11050 w 21600"/>
              <a:gd name="connsiteY2" fmla="*/ 6797 h 21600"/>
              <a:gd name="connsiteX3" fmla="*/ 16577 w 21600"/>
              <a:gd name="connsiteY3" fmla="*/ 12007 h 21600"/>
              <a:gd name="connsiteX4" fmla="*/ 14767 w 21600"/>
              <a:gd name="connsiteY4" fmla="*/ 12877 h 21600"/>
              <a:gd name="connsiteX5" fmla="*/ 21600 w 21600"/>
              <a:gd name="connsiteY5" fmla="*/ 21600 h 21600"/>
              <a:gd name="connsiteX6" fmla="*/ 10012 w 21600"/>
              <a:gd name="connsiteY6" fmla="*/ 14915 h 21600"/>
              <a:gd name="connsiteX7" fmla="*/ 12222 w 21600"/>
              <a:gd name="connsiteY7" fmla="*/ 13987 h 21600"/>
              <a:gd name="connsiteX8" fmla="*/ 5022 w 21600"/>
              <a:gd name="connsiteY8" fmla="*/ 9705 h 21600"/>
              <a:gd name="connsiteX9" fmla="*/ 7602 w 21600"/>
              <a:gd name="connsiteY9" fmla="*/ 8382 h 21600"/>
              <a:gd name="connsiteX10" fmla="*/ 0 w 21600"/>
              <a:gd name="connsiteY10" fmla="*/ 3890 h 21600"/>
              <a:gd name="connsiteX11" fmla="*/ 8472 w 21600"/>
              <a:gd name="connsiteY11" fmla="*/ 0 h 21600"/>
              <a:gd name="connsiteX0" fmla="*/ 8529 w 21657"/>
              <a:gd name="connsiteY0" fmla="*/ 136 h 21736"/>
              <a:gd name="connsiteX1" fmla="*/ 12917 w 21657"/>
              <a:gd name="connsiteY1" fmla="*/ 6216 h 21736"/>
              <a:gd name="connsiteX2" fmla="*/ 11107 w 21657"/>
              <a:gd name="connsiteY2" fmla="*/ 6933 h 21736"/>
              <a:gd name="connsiteX3" fmla="*/ 16634 w 21657"/>
              <a:gd name="connsiteY3" fmla="*/ 12143 h 21736"/>
              <a:gd name="connsiteX4" fmla="*/ 14824 w 21657"/>
              <a:gd name="connsiteY4" fmla="*/ 13013 h 21736"/>
              <a:gd name="connsiteX5" fmla="*/ 21657 w 21657"/>
              <a:gd name="connsiteY5" fmla="*/ 21736 h 21736"/>
              <a:gd name="connsiteX6" fmla="*/ 10069 w 21657"/>
              <a:gd name="connsiteY6" fmla="*/ 15051 h 21736"/>
              <a:gd name="connsiteX7" fmla="*/ 12279 w 21657"/>
              <a:gd name="connsiteY7" fmla="*/ 14123 h 21736"/>
              <a:gd name="connsiteX8" fmla="*/ 5079 w 21657"/>
              <a:gd name="connsiteY8" fmla="*/ 9841 h 21736"/>
              <a:gd name="connsiteX9" fmla="*/ 7659 w 21657"/>
              <a:gd name="connsiteY9" fmla="*/ 8518 h 21736"/>
              <a:gd name="connsiteX10" fmla="*/ 0 w 21657"/>
              <a:gd name="connsiteY10" fmla="*/ 0 h 21736"/>
              <a:gd name="connsiteX11" fmla="*/ 8529 w 21657"/>
              <a:gd name="connsiteY11" fmla="*/ 136 h 21736"/>
              <a:gd name="connsiteX0" fmla="*/ 8529 w 21657"/>
              <a:gd name="connsiteY0" fmla="*/ 136 h 21736"/>
              <a:gd name="connsiteX1" fmla="*/ 12917 w 21657"/>
              <a:gd name="connsiteY1" fmla="*/ 6216 h 21736"/>
              <a:gd name="connsiteX2" fmla="*/ 11107 w 21657"/>
              <a:gd name="connsiteY2" fmla="*/ 6933 h 21736"/>
              <a:gd name="connsiteX3" fmla="*/ 16634 w 21657"/>
              <a:gd name="connsiteY3" fmla="*/ 12143 h 21736"/>
              <a:gd name="connsiteX4" fmla="*/ 14824 w 21657"/>
              <a:gd name="connsiteY4" fmla="*/ 13013 h 21736"/>
              <a:gd name="connsiteX5" fmla="*/ 21657 w 21657"/>
              <a:gd name="connsiteY5" fmla="*/ 21736 h 21736"/>
              <a:gd name="connsiteX6" fmla="*/ 10069 w 21657"/>
              <a:gd name="connsiteY6" fmla="*/ 15051 h 21736"/>
              <a:gd name="connsiteX7" fmla="*/ 12279 w 21657"/>
              <a:gd name="connsiteY7" fmla="*/ 14123 h 21736"/>
              <a:gd name="connsiteX8" fmla="*/ 5079 w 21657"/>
              <a:gd name="connsiteY8" fmla="*/ 9841 h 21736"/>
              <a:gd name="connsiteX9" fmla="*/ 88 w 21657"/>
              <a:gd name="connsiteY9" fmla="*/ 9748 h 21736"/>
              <a:gd name="connsiteX10" fmla="*/ 0 w 21657"/>
              <a:gd name="connsiteY10" fmla="*/ 0 h 21736"/>
              <a:gd name="connsiteX11" fmla="*/ 8529 w 21657"/>
              <a:gd name="connsiteY11" fmla="*/ 136 h 21736"/>
              <a:gd name="connsiteX0" fmla="*/ 8488 w 21616"/>
              <a:gd name="connsiteY0" fmla="*/ 0 h 21600"/>
              <a:gd name="connsiteX1" fmla="*/ 12876 w 21616"/>
              <a:gd name="connsiteY1" fmla="*/ 6080 h 21600"/>
              <a:gd name="connsiteX2" fmla="*/ 11066 w 21616"/>
              <a:gd name="connsiteY2" fmla="*/ 6797 h 21600"/>
              <a:gd name="connsiteX3" fmla="*/ 16593 w 21616"/>
              <a:gd name="connsiteY3" fmla="*/ 12007 h 21600"/>
              <a:gd name="connsiteX4" fmla="*/ 14783 w 21616"/>
              <a:gd name="connsiteY4" fmla="*/ 12877 h 21600"/>
              <a:gd name="connsiteX5" fmla="*/ 21616 w 21616"/>
              <a:gd name="connsiteY5" fmla="*/ 21600 h 21600"/>
              <a:gd name="connsiteX6" fmla="*/ 10028 w 21616"/>
              <a:gd name="connsiteY6" fmla="*/ 14915 h 21600"/>
              <a:gd name="connsiteX7" fmla="*/ 12238 w 21616"/>
              <a:gd name="connsiteY7" fmla="*/ 13987 h 21600"/>
              <a:gd name="connsiteX8" fmla="*/ 5038 w 21616"/>
              <a:gd name="connsiteY8" fmla="*/ 9705 h 21600"/>
              <a:gd name="connsiteX9" fmla="*/ 47 w 21616"/>
              <a:gd name="connsiteY9" fmla="*/ 9612 h 21600"/>
              <a:gd name="connsiteX10" fmla="*/ 0 w 21616"/>
              <a:gd name="connsiteY10" fmla="*/ 26 h 21600"/>
              <a:gd name="connsiteX11" fmla="*/ 8488 w 21616"/>
              <a:gd name="connsiteY11" fmla="*/ 0 h 21600"/>
              <a:gd name="connsiteX0" fmla="*/ 8488 w 21616"/>
              <a:gd name="connsiteY0" fmla="*/ 0 h 21600"/>
              <a:gd name="connsiteX1" fmla="*/ 12876 w 21616"/>
              <a:gd name="connsiteY1" fmla="*/ 6080 h 21600"/>
              <a:gd name="connsiteX2" fmla="*/ 11066 w 21616"/>
              <a:gd name="connsiteY2" fmla="*/ 6797 h 21600"/>
              <a:gd name="connsiteX3" fmla="*/ 16593 w 21616"/>
              <a:gd name="connsiteY3" fmla="*/ 12007 h 21600"/>
              <a:gd name="connsiteX4" fmla="*/ 14783 w 21616"/>
              <a:gd name="connsiteY4" fmla="*/ 12877 h 21600"/>
              <a:gd name="connsiteX5" fmla="*/ 21616 w 21616"/>
              <a:gd name="connsiteY5" fmla="*/ 21600 h 21600"/>
              <a:gd name="connsiteX6" fmla="*/ 10028 w 21616"/>
              <a:gd name="connsiteY6" fmla="*/ 14915 h 21600"/>
              <a:gd name="connsiteX7" fmla="*/ 12238 w 21616"/>
              <a:gd name="connsiteY7" fmla="*/ 13987 h 21600"/>
              <a:gd name="connsiteX8" fmla="*/ 5038 w 21616"/>
              <a:gd name="connsiteY8" fmla="*/ 9705 h 21600"/>
              <a:gd name="connsiteX9" fmla="*/ 22 w 21616"/>
              <a:gd name="connsiteY9" fmla="*/ 9321 h 21600"/>
              <a:gd name="connsiteX10" fmla="*/ 0 w 21616"/>
              <a:gd name="connsiteY10" fmla="*/ 26 h 21600"/>
              <a:gd name="connsiteX11" fmla="*/ 8488 w 21616"/>
              <a:gd name="connsiteY11" fmla="*/ 0 h 21600"/>
              <a:gd name="connsiteX0" fmla="*/ 8488 w 21616"/>
              <a:gd name="connsiteY0" fmla="*/ 0 h 21600"/>
              <a:gd name="connsiteX1" fmla="*/ 12876 w 21616"/>
              <a:gd name="connsiteY1" fmla="*/ 6080 h 21600"/>
              <a:gd name="connsiteX2" fmla="*/ 11066 w 21616"/>
              <a:gd name="connsiteY2" fmla="*/ 6797 h 21600"/>
              <a:gd name="connsiteX3" fmla="*/ 16593 w 21616"/>
              <a:gd name="connsiteY3" fmla="*/ 12007 h 21600"/>
              <a:gd name="connsiteX4" fmla="*/ 14783 w 21616"/>
              <a:gd name="connsiteY4" fmla="*/ 12877 h 21600"/>
              <a:gd name="connsiteX5" fmla="*/ 21616 w 21616"/>
              <a:gd name="connsiteY5" fmla="*/ 21600 h 21600"/>
              <a:gd name="connsiteX6" fmla="*/ 10028 w 21616"/>
              <a:gd name="connsiteY6" fmla="*/ 14915 h 21600"/>
              <a:gd name="connsiteX7" fmla="*/ 12238 w 21616"/>
              <a:gd name="connsiteY7" fmla="*/ 13987 h 21600"/>
              <a:gd name="connsiteX8" fmla="*/ 5038 w 21616"/>
              <a:gd name="connsiteY8" fmla="*/ 9705 h 21600"/>
              <a:gd name="connsiteX9" fmla="*/ 22 w 21616"/>
              <a:gd name="connsiteY9" fmla="*/ 9289 h 21600"/>
              <a:gd name="connsiteX10" fmla="*/ 0 w 21616"/>
              <a:gd name="connsiteY10" fmla="*/ 26 h 21600"/>
              <a:gd name="connsiteX11" fmla="*/ 8488 w 21616"/>
              <a:gd name="connsiteY11" fmla="*/ 0 h 21600"/>
              <a:gd name="connsiteX0" fmla="*/ 8488 w 21616"/>
              <a:gd name="connsiteY0" fmla="*/ 0 h 21600"/>
              <a:gd name="connsiteX1" fmla="*/ 12876 w 21616"/>
              <a:gd name="connsiteY1" fmla="*/ 6080 h 21600"/>
              <a:gd name="connsiteX2" fmla="*/ 11066 w 21616"/>
              <a:gd name="connsiteY2" fmla="*/ 6797 h 21600"/>
              <a:gd name="connsiteX3" fmla="*/ 16593 w 21616"/>
              <a:gd name="connsiteY3" fmla="*/ 12007 h 21600"/>
              <a:gd name="connsiteX4" fmla="*/ 14783 w 21616"/>
              <a:gd name="connsiteY4" fmla="*/ 12877 h 21600"/>
              <a:gd name="connsiteX5" fmla="*/ 21616 w 21616"/>
              <a:gd name="connsiteY5" fmla="*/ 21600 h 21600"/>
              <a:gd name="connsiteX6" fmla="*/ 10028 w 21616"/>
              <a:gd name="connsiteY6" fmla="*/ 14915 h 21600"/>
              <a:gd name="connsiteX7" fmla="*/ 12238 w 21616"/>
              <a:gd name="connsiteY7" fmla="*/ 13987 h 21600"/>
              <a:gd name="connsiteX8" fmla="*/ 5038 w 21616"/>
              <a:gd name="connsiteY8" fmla="*/ 9705 h 21600"/>
              <a:gd name="connsiteX9" fmla="*/ 22 w 21616"/>
              <a:gd name="connsiteY9" fmla="*/ 9289 h 21600"/>
              <a:gd name="connsiteX10" fmla="*/ 0 w 21616"/>
              <a:gd name="connsiteY10" fmla="*/ 26 h 21600"/>
              <a:gd name="connsiteX11" fmla="*/ 8488 w 21616"/>
              <a:gd name="connsiteY11" fmla="*/ 0 h 21600"/>
              <a:gd name="connsiteX0" fmla="*/ 8493 w 21621"/>
              <a:gd name="connsiteY0" fmla="*/ 0 h 21600"/>
              <a:gd name="connsiteX1" fmla="*/ 12881 w 21621"/>
              <a:gd name="connsiteY1" fmla="*/ 6080 h 21600"/>
              <a:gd name="connsiteX2" fmla="*/ 11071 w 21621"/>
              <a:gd name="connsiteY2" fmla="*/ 6797 h 21600"/>
              <a:gd name="connsiteX3" fmla="*/ 16598 w 21621"/>
              <a:gd name="connsiteY3" fmla="*/ 12007 h 21600"/>
              <a:gd name="connsiteX4" fmla="*/ 14788 w 21621"/>
              <a:gd name="connsiteY4" fmla="*/ 12877 h 21600"/>
              <a:gd name="connsiteX5" fmla="*/ 21621 w 21621"/>
              <a:gd name="connsiteY5" fmla="*/ 21600 h 21600"/>
              <a:gd name="connsiteX6" fmla="*/ 10033 w 21621"/>
              <a:gd name="connsiteY6" fmla="*/ 14915 h 21600"/>
              <a:gd name="connsiteX7" fmla="*/ 12243 w 21621"/>
              <a:gd name="connsiteY7" fmla="*/ 13987 h 21600"/>
              <a:gd name="connsiteX8" fmla="*/ 5043 w 21621"/>
              <a:gd name="connsiteY8" fmla="*/ 9705 h 21600"/>
              <a:gd name="connsiteX9" fmla="*/ 2 w 21621"/>
              <a:gd name="connsiteY9" fmla="*/ 8739 h 21600"/>
              <a:gd name="connsiteX10" fmla="*/ 5 w 21621"/>
              <a:gd name="connsiteY10" fmla="*/ 26 h 21600"/>
              <a:gd name="connsiteX11" fmla="*/ 8493 w 21621"/>
              <a:gd name="connsiteY11" fmla="*/ 0 h 21600"/>
              <a:gd name="connsiteX0" fmla="*/ 8488 w 21616"/>
              <a:gd name="connsiteY0" fmla="*/ 0 h 21600"/>
              <a:gd name="connsiteX1" fmla="*/ 12876 w 21616"/>
              <a:gd name="connsiteY1" fmla="*/ 6080 h 21600"/>
              <a:gd name="connsiteX2" fmla="*/ 11066 w 21616"/>
              <a:gd name="connsiteY2" fmla="*/ 6797 h 21600"/>
              <a:gd name="connsiteX3" fmla="*/ 16593 w 21616"/>
              <a:gd name="connsiteY3" fmla="*/ 12007 h 21600"/>
              <a:gd name="connsiteX4" fmla="*/ 14783 w 21616"/>
              <a:gd name="connsiteY4" fmla="*/ 12877 h 21600"/>
              <a:gd name="connsiteX5" fmla="*/ 21616 w 21616"/>
              <a:gd name="connsiteY5" fmla="*/ 21600 h 21600"/>
              <a:gd name="connsiteX6" fmla="*/ 10028 w 21616"/>
              <a:gd name="connsiteY6" fmla="*/ 14915 h 21600"/>
              <a:gd name="connsiteX7" fmla="*/ 12238 w 21616"/>
              <a:gd name="connsiteY7" fmla="*/ 13987 h 21600"/>
              <a:gd name="connsiteX8" fmla="*/ 5038 w 21616"/>
              <a:gd name="connsiteY8" fmla="*/ 9705 h 21600"/>
              <a:gd name="connsiteX9" fmla="*/ 22 w 21616"/>
              <a:gd name="connsiteY9" fmla="*/ 9224 h 21600"/>
              <a:gd name="connsiteX10" fmla="*/ 0 w 21616"/>
              <a:gd name="connsiteY10" fmla="*/ 26 h 21600"/>
              <a:gd name="connsiteX11" fmla="*/ 8488 w 21616"/>
              <a:gd name="connsiteY11" fmla="*/ 0 h 21600"/>
              <a:gd name="connsiteX0" fmla="*/ 8478 w 21606"/>
              <a:gd name="connsiteY0" fmla="*/ 0 h 21600"/>
              <a:gd name="connsiteX1" fmla="*/ 12866 w 21606"/>
              <a:gd name="connsiteY1" fmla="*/ 6080 h 21600"/>
              <a:gd name="connsiteX2" fmla="*/ 11056 w 21606"/>
              <a:gd name="connsiteY2" fmla="*/ 6797 h 21600"/>
              <a:gd name="connsiteX3" fmla="*/ 16583 w 21606"/>
              <a:gd name="connsiteY3" fmla="*/ 12007 h 21600"/>
              <a:gd name="connsiteX4" fmla="*/ 14773 w 21606"/>
              <a:gd name="connsiteY4" fmla="*/ 12877 h 21600"/>
              <a:gd name="connsiteX5" fmla="*/ 21606 w 21606"/>
              <a:gd name="connsiteY5" fmla="*/ 21600 h 21600"/>
              <a:gd name="connsiteX6" fmla="*/ 10018 w 21606"/>
              <a:gd name="connsiteY6" fmla="*/ 14915 h 21600"/>
              <a:gd name="connsiteX7" fmla="*/ 12228 w 21606"/>
              <a:gd name="connsiteY7" fmla="*/ 13987 h 21600"/>
              <a:gd name="connsiteX8" fmla="*/ 5028 w 21606"/>
              <a:gd name="connsiteY8" fmla="*/ 9705 h 21600"/>
              <a:gd name="connsiteX9" fmla="*/ 12 w 21606"/>
              <a:gd name="connsiteY9" fmla="*/ 9224 h 21600"/>
              <a:gd name="connsiteX10" fmla="*/ 0 w 21606"/>
              <a:gd name="connsiteY10" fmla="*/ 7 h 21600"/>
              <a:gd name="connsiteX11" fmla="*/ 8478 w 21606"/>
              <a:gd name="connsiteY11" fmla="*/ 0 h 21600"/>
              <a:gd name="connsiteX0" fmla="*/ 8479 w 21607"/>
              <a:gd name="connsiteY0" fmla="*/ 0 h 21600"/>
              <a:gd name="connsiteX1" fmla="*/ 12867 w 21607"/>
              <a:gd name="connsiteY1" fmla="*/ 6080 h 21600"/>
              <a:gd name="connsiteX2" fmla="*/ 11057 w 21607"/>
              <a:gd name="connsiteY2" fmla="*/ 6797 h 21600"/>
              <a:gd name="connsiteX3" fmla="*/ 16584 w 21607"/>
              <a:gd name="connsiteY3" fmla="*/ 12007 h 21600"/>
              <a:gd name="connsiteX4" fmla="*/ 14774 w 21607"/>
              <a:gd name="connsiteY4" fmla="*/ 12877 h 21600"/>
              <a:gd name="connsiteX5" fmla="*/ 21607 w 21607"/>
              <a:gd name="connsiteY5" fmla="*/ 21600 h 21600"/>
              <a:gd name="connsiteX6" fmla="*/ 10019 w 21607"/>
              <a:gd name="connsiteY6" fmla="*/ 14915 h 21600"/>
              <a:gd name="connsiteX7" fmla="*/ 12229 w 21607"/>
              <a:gd name="connsiteY7" fmla="*/ 13987 h 21600"/>
              <a:gd name="connsiteX8" fmla="*/ 5029 w 21607"/>
              <a:gd name="connsiteY8" fmla="*/ 9705 h 21600"/>
              <a:gd name="connsiteX9" fmla="*/ 13 w 21607"/>
              <a:gd name="connsiteY9" fmla="*/ 9224 h 21600"/>
              <a:gd name="connsiteX10" fmla="*/ 1 w 21607"/>
              <a:gd name="connsiteY10" fmla="*/ 7 h 21600"/>
              <a:gd name="connsiteX11" fmla="*/ 8479 w 21607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2231 w 21609"/>
              <a:gd name="connsiteY7" fmla="*/ 13987 h 21600"/>
              <a:gd name="connsiteX8" fmla="*/ 5031 w 21609"/>
              <a:gd name="connsiteY8" fmla="*/ 9705 h 21600"/>
              <a:gd name="connsiteX9" fmla="*/ 10 w 21609"/>
              <a:gd name="connsiteY9" fmla="*/ 9282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2231 w 21609"/>
              <a:gd name="connsiteY7" fmla="*/ 13987 h 21600"/>
              <a:gd name="connsiteX8" fmla="*/ 5031 w 21609"/>
              <a:gd name="connsiteY8" fmla="*/ 9705 h 21600"/>
              <a:gd name="connsiteX9" fmla="*/ 10 w 21609"/>
              <a:gd name="connsiteY9" fmla="*/ 9282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2231 w 21609"/>
              <a:gd name="connsiteY7" fmla="*/ 13987 h 21600"/>
              <a:gd name="connsiteX8" fmla="*/ 5031 w 21609"/>
              <a:gd name="connsiteY8" fmla="*/ 9705 h 21600"/>
              <a:gd name="connsiteX9" fmla="*/ 10 w 21609"/>
              <a:gd name="connsiteY9" fmla="*/ 9282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2231 w 21609"/>
              <a:gd name="connsiteY7" fmla="*/ 13987 h 21600"/>
              <a:gd name="connsiteX8" fmla="*/ 2233 w 21609"/>
              <a:gd name="connsiteY8" fmla="*/ 14336 h 21600"/>
              <a:gd name="connsiteX9" fmla="*/ 10 w 21609"/>
              <a:gd name="connsiteY9" fmla="*/ 9282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2231 w 21609"/>
              <a:gd name="connsiteY7" fmla="*/ 13987 h 21600"/>
              <a:gd name="connsiteX8" fmla="*/ 3853 w 21609"/>
              <a:gd name="connsiteY8" fmla="*/ 21599 h 21600"/>
              <a:gd name="connsiteX9" fmla="*/ 10 w 21609"/>
              <a:gd name="connsiteY9" fmla="*/ 9282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2231 w 21609"/>
              <a:gd name="connsiteY7" fmla="*/ 13987 h 21600"/>
              <a:gd name="connsiteX8" fmla="*/ 3853 w 21609"/>
              <a:gd name="connsiteY8" fmla="*/ 21599 h 21600"/>
              <a:gd name="connsiteX9" fmla="*/ 10 w 21609"/>
              <a:gd name="connsiteY9" fmla="*/ 9224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0021 w 21609"/>
              <a:gd name="connsiteY6" fmla="*/ 14915 h 21600"/>
              <a:gd name="connsiteX7" fmla="*/ 14254 w 21609"/>
              <a:gd name="connsiteY7" fmla="*/ 21596 h 21600"/>
              <a:gd name="connsiteX8" fmla="*/ 3853 w 21609"/>
              <a:gd name="connsiteY8" fmla="*/ 21599 h 21600"/>
              <a:gd name="connsiteX9" fmla="*/ 10 w 21609"/>
              <a:gd name="connsiteY9" fmla="*/ 9224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21609"/>
              <a:gd name="connsiteY0" fmla="*/ 0 h 21600"/>
              <a:gd name="connsiteX1" fmla="*/ 12869 w 21609"/>
              <a:gd name="connsiteY1" fmla="*/ 6080 h 21600"/>
              <a:gd name="connsiteX2" fmla="*/ 11059 w 21609"/>
              <a:gd name="connsiteY2" fmla="*/ 6797 h 21600"/>
              <a:gd name="connsiteX3" fmla="*/ 16586 w 21609"/>
              <a:gd name="connsiteY3" fmla="*/ 12007 h 21600"/>
              <a:gd name="connsiteX4" fmla="*/ 14776 w 21609"/>
              <a:gd name="connsiteY4" fmla="*/ 12877 h 21600"/>
              <a:gd name="connsiteX5" fmla="*/ 21609 w 21609"/>
              <a:gd name="connsiteY5" fmla="*/ 21600 h 21600"/>
              <a:gd name="connsiteX6" fmla="*/ 14248 w 21609"/>
              <a:gd name="connsiteY6" fmla="*/ 16683 h 21600"/>
              <a:gd name="connsiteX7" fmla="*/ 14254 w 21609"/>
              <a:gd name="connsiteY7" fmla="*/ 21596 h 21600"/>
              <a:gd name="connsiteX8" fmla="*/ 3853 w 21609"/>
              <a:gd name="connsiteY8" fmla="*/ 21599 h 21600"/>
              <a:gd name="connsiteX9" fmla="*/ 10 w 21609"/>
              <a:gd name="connsiteY9" fmla="*/ 9224 h 21600"/>
              <a:gd name="connsiteX10" fmla="*/ 3 w 21609"/>
              <a:gd name="connsiteY10" fmla="*/ 7 h 21600"/>
              <a:gd name="connsiteX11" fmla="*/ 8481 w 21609"/>
              <a:gd name="connsiteY11" fmla="*/ 0 h 21600"/>
              <a:gd name="connsiteX0" fmla="*/ 8481 w 18349"/>
              <a:gd name="connsiteY0" fmla="*/ 0 h 21658"/>
              <a:gd name="connsiteX1" fmla="*/ 12869 w 18349"/>
              <a:gd name="connsiteY1" fmla="*/ 6080 h 21658"/>
              <a:gd name="connsiteX2" fmla="*/ 11059 w 18349"/>
              <a:gd name="connsiteY2" fmla="*/ 6797 h 21658"/>
              <a:gd name="connsiteX3" fmla="*/ 16586 w 18349"/>
              <a:gd name="connsiteY3" fmla="*/ 12007 h 21658"/>
              <a:gd name="connsiteX4" fmla="*/ 14776 w 18349"/>
              <a:gd name="connsiteY4" fmla="*/ 12877 h 21658"/>
              <a:gd name="connsiteX5" fmla="*/ 18349 w 18349"/>
              <a:gd name="connsiteY5" fmla="*/ 21658 h 21658"/>
              <a:gd name="connsiteX6" fmla="*/ 14248 w 18349"/>
              <a:gd name="connsiteY6" fmla="*/ 16683 h 21658"/>
              <a:gd name="connsiteX7" fmla="*/ 14254 w 18349"/>
              <a:gd name="connsiteY7" fmla="*/ 21596 h 21658"/>
              <a:gd name="connsiteX8" fmla="*/ 3853 w 18349"/>
              <a:gd name="connsiteY8" fmla="*/ 21599 h 21658"/>
              <a:gd name="connsiteX9" fmla="*/ 10 w 18349"/>
              <a:gd name="connsiteY9" fmla="*/ 9224 h 21658"/>
              <a:gd name="connsiteX10" fmla="*/ 3 w 18349"/>
              <a:gd name="connsiteY10" fmla="*/ 7 h 21658"/>
              <a:gd name="connsiteX11" fmla="*/ 8481 w 18349"/>
              <a:gd name="connsiteY11" fmla="*/ 0 h 21658"/>
              <a:gd name="connsiteX0" fmla="*/ 8481 w 21593"/>
              <a:gd name="connsiteY0" fmla="*/ 0 h 21658"/>
              <a:gd name="connsiteX1" fmla="*/ 12869 w 21593"/>
              <a:gd name="connsiteY1" fmla="*/ 6080 h 21658"/>
              <a:gd name="connsiteX2" fmla="*/ 11059 w 21593"/>
              <a:gd name="connsiteY2" fmla="*/ 6797 h 21658"/>
              <a:gd name="connsiteX3" fmla="*/ 16586 w 21593"/>
              <a:gd name="connsiteY3" fmla="*/ 12007 h 21658"/>
              <a:gd name="connsiteX4" fmla="*/ 21593 w 21593"/>
              <a:gd name="connsiteY4" fmla="*/ 21584 h 21658"/>
              <a:gd name="connsiteX5" fmla="*/ 18349 w 21593"/>
              <a:gd name="connsiteY5" fmla="*/ 21658 h 21658"/>
              <a:gd name="connsiteX6" fmla="*/ 14248 w 21593"/>
              <a:gd name="connsiteY6" fmla="*/ 16683 h 21658"/>
              <a:gd name="connsiteX7" fmla="*/ 14254 w 21593"/>
              <a:gd name="connsiteY7" fmla="*/ 21596 h 21658"/>
              <a:gd name="connsiteX8" fmla="*/ 3853 w 21593"/>
              <a:gd name="connsiteY8" fmla="*/ 21599 h 21658"/>
              <a:gd name="connsiteX9" fmla="*/ 10 w 21593"/>
              <a:gd name="connsiteY9" fmla="*/ 9224 h 21658"/>
              <a:gd name="connsiteX10" fmla="*/ 3 w 21593"/>
              <a:gd name="connsiteY10" fmla="*/ 7 h 21658"/>
              <a:gd name="connsiteX11" fmla="*/ 8481 w 21593"/>
              <a:gd name="connsiteY11" fmla="*/ 0 h 21658"/>
              <a:gd name="connsiteX0" fmla="*/ 8481 w 21593"/>
              <a:gd name="connsiteY0" fmla="*/ 0 h 21658"/>
              <a:gd name="connsiteX1" fmla="*/ 12869 w 21593"/>
              <a:gd name="connsiteY1" fmla="*/ 6080 h 21658"/>
              <a:gd name="connsiteX2" fmla="*/ 11059 w 21593"/>
              <a:gd name="connsiteY2" fmla="*/ 6797 h 21658"/>
              <a:gd name="connsiteX3" fmla="*/ 16586 w 21593"/>
              <a:gd name="connsiteY3" fmla="*/ 12007 h 21658"/>
              <a:gd name="connsiteX4" fmla="*/ 21593 w 21593"/>
              <a:gd name="connsiteY4" fmla="*/ 21584 h 21658"/>
              <a:gd name="connsiteX5" fmla="*/ 18349 w 21593"/>
              <a:gd name="connsiteY5" fmla="*/ 21658 h 21658"/>
              <a:gd name="connsiteX6" fmla="*/ 14254 w 21593"/>
              <a:gd name="connsiteY6" fmla="*/ 16730 h 21658"/>
              <a:gd name="connsiteX7" fmla="*/ 14254 w 21593"/>
              <a:gd name="connsiteY7" fmla="*/ 21596 h 21658"/>
              <a:gd name="connsiteX8" fmla="*/ 3853 w 21593"/>
              <a:gd name="connsiteY8" fmla="*/ 21599 h 21658"/>
              <a:gd name="connsiteX9" fmla="*/ 10 w 21593"/>
              <a:gd name="connsiteY9" fmla="*/ 9224 h 21658"/>
              <a:gd name="connsiteX10" fmla="*/ 3 w 21593"/>
              <a:gd name="connsiteY10" fmla="*/ 7 h 21658"/>
              <a:gd name="connsiteX11" fmla="*/ 8481 w 21593"/>
              <a:gd name="connsiteY11" fmla="*/ 0 h 21658"/>
              <a:gd name="connsiteX0" fmla="*/ 8481 w 21593"/>
              <a:gd name="connsiteY0" fmla="*/ 0 h 21599"/>
              <a:gd name="connsiteX1" fmla="*/ 12869 w 21593"/>
              <a:gd name="connsiteY1" fmla="*/ 6080 h 21599"/>
              <a:gd name="connsiteX2" fmla="*/ 11059 w 21593"/>
              <a:gd name="connsiteY2" fmla="*/ 6797 h 21599"/>
              <a:gd name="connsiteX3" fmla="*/ 16586 w 21593"/>
              <a:gd name="connsiteY3" fmla="*/ 12007 h 21599"/>
              <a:gd name="connsiteX4" fmla="*/ 21593 w 21593"/>
              <a:gd name="connsiteY4" fmla="*/ 21584 h 21599"/>
              <a:gd name="connsiteX5" fmla="*/ 18319 w 21593"/>
              <a:gd name="connsiteY5" fmla="*/ 21588 h 21599"/>
              <a:gd name="connsiteX6" fmla="*/ 14254 w 21593"/>
              <a:gd name="connsiteY6" fmla="*/ 16730 h 21599"/>
              <a:gd name="connsiteX7" fmla="*/ 14254 w 21593"/>
              <a:gd name="connsiteY7" fmla="*/ 21596 h 21599"/>
              <a:gd name="connsiteX8" fmla="*/ 3853 w 21593"/>
              <a:gd name="connsiteY8" fmla="*/ 21599 h 21599"/>
              <a:gd name="connsiteX9" fmla="*/ 10 w 21593"/>
              <a:gd name="connsiteY9" fmla="*/ 9224 h 21599"/>
              <a:gd name="connsiteX10" fmla="*/ 3 w 21593"/>
              <a:gd name="connsiteY10" fmla="*/ 7 h 21599"/>
              <a:gd name="connsiteX11" fmla="*/ 8481 w 21593"/>
              <a:gd name="connsiteY11" fmla="*/ 0 h 21599"/>
              <a:gd name="connsiteX0" fmla="*/ 8481 w 21611"/>
              <a:gd name="connsiteY0" fmla="*/ 0 h 21599"/>
              <a:gd name="connsiteX1" fmla="*/ 12869 w 21611"/>
              <a:gd name="connsiteY1" fmla="*/ 6080 h 21599"/>
              <a:gd name="connsiteX2" fmla="*/ 11059 w 21611"/>
              <a:gd name="connsiteY2" fmla="*/ 6797 h 21599"/>
              <a:gd name="connsiteX3" fmla="*/ 21611 w 21611"/>
              <a:gd name="connsiteY3" fmla="*/ 17000 h 21599"/>
              <a:gd name="connsiteX4" fmla="*/ 21593 w 21611"/>
              <a:gd name="connsiteY4" fmla="*/ 21584 h 21599"/>
              <a:gd name="connsiteX5" fmla="*/ 18319 w 21611"/>
              <a:gd name="connsiteY5" fmla="*/ 21588 h 21599"/>
              <a:gd name="connsiteX6" fmla="*/ 14254 w 21611"/>
              <a:gd name="connsiteY6" fmla="*/ 16730 h 21599"/>
              <a:gd name="connsiteX7" fmla="*/ 14254 w 21611"/>
              <a:gd name="connsiteY7" fmla="*/ 21596 h 21599"/>
              <a:gd name="connsiteX8" fmla="*/ 3853 w 21611"/>
              <a:gd name="connsiteY8" fmla="*/ 21599 h 21599"/>
              <a:gd name="connsiteX9" fmla="*/ 10 w 21611"/>
              <a:gd name="connsiteY9" fmla="*/ 9224 h 21599"/>
              <a:gd name="connsiteX10" fmla="*/ 3 w 21611"/>
              <a:gd name="connsiteY10" fmla="*/ 7 h 21599"/>
              <a:gd name="connsiteX11" fmla="*/ 8481 w 21611"/>
              <a:gd name="connsiteY11" fmla="*/ 0 h 21599"/>
              <a:gd name="connsiteX0" fmla="*/ 8481 w 21611"/>
              <a:gd name="connsiteY0" fmla="*/ 24 h 21623"/>
              <a:gd name="connsiteX1" fmla="*/ 12869 w 21611"/>
              <a:gd name="connsiteY1" fmla="*/ 6104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8481 w 21611"/>
              <a:gd name="connsiteY11" fmla="*/ 24 h 21623"/>
              <a:gd name="connsiteX0" fmla="*/ 5793 w 21611"/>
              <a:gd name="connsiteY0" fmla="*/ 8325 h 21623"/>
              <a:gd name="connsiteX1" fmla="*/ 12869 w 21611"/>
              <a:gd name="connsiteY1" fmla="*/ 6104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5793 w 21611"/>
              <a:gd name="connsiteY11" fmla="*/ 8325 h 21623"/>
              <a:gd name="connsiteX0" fmla="*/ 5793 w 21611"/>
              <a:gd name="connsiteY0" fmla="*/ 8325 h 21623"/>
              <a:gd name="connsiteX1" fmla="*/ 9173 w 21611"/>
              <a:gd name="connsiteY1" fmla="*/ 105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5793 w 21611"/>
              <a:gd name="connsiteY11" fmla="*/ 8325 h 21623"/>
              <a:gd name="connsiteX0" fmla="*/ 9111 w 21611"/>
              <a:gd name="connsiteY0" fmla="*/ 12023 h 21623"/>
              <a:gd name="connsiteX1" fmla="*/ 9173 w 21611"/>
              <a:gd name="connsiteY1" fmla="*/ 105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9111 w 21611"/>
              <a:gd name="connsiteY11" fmla="*/ 12023 h 21623"/>
              <a:gd name="connsiteX0" fmla="*/ 10287 w 21611"/>
              <a:gd name="connsiteY0" fmla="*/ 10051 h 21623"/>
              <a:gd name="connsiteX1" fmla="*/ 9173 w 21611"/>
              <a:gd name="connsiteY1" fmla="*/ 105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10287 w 21611"/>
              <a:gd name="connsiteY11" fmla="*/ 10051 h 21623"/>
              <a:gd name="connsiteX0" fmla="*/ 9195 w 21611"/>
              <a:gd name="connsiteY0" fmla="*/ 7996 h 21623"/>
              <a:gd name="connsiteX1" fmla="*/ 9173 w 21611"/>
              <a:gd name="connsiteY1" fmla="*/ 105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9195 w 21611"/>
              <a:gd name="connsiteY11" fmla="*/ 7996 h 21623"/>
              <a:gd name="connsiteX0" fmla="*/ 9195 w 21611"/>
              <a:gd name="connsiteY0" fmla="*/ 7996 h 21623"/>
              <a:gd name="connsiteX1" fmla="*/ 9173 w 21611"/>
              <a:gd name="connsiteY1" fmla="*/ 105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5200 w 21611"/>
              <a:gd name="connsiteY11" fmla="*/ 4462 h 21623"/>
              <a:gd name="connsiteX12" fmla="*/ 9195 w 21611"/>
              <a:gd name="connsiteY12" fmla="*/ 7996 h 21623"/>
              <a:gd name="connsiteX0" fmla="*/ 9195 w 21611"/>
              <a:gd name="connsiteY0" fmla="*/ 7996 h 21623"/>
              <a:gd name="connsiteX1" fmla="*/ 9173 w 21611"/>
              <a:gd name="connsiteY1" fmla="*/ 105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95 w 21611"/>
              <a:gd name="connsiteY12" fmla="*/ 7996 h 21623"/>
              <a:gd name="connsiteX0" fmla="*/ 9195 w 21611"/>
              <a:gd name="connsiteY0" fmla="*/ 7996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95 w 21611"/>
              <a:gd name="connsiteY12" fmla="*/ 7996 h 21623"/>
              <a:gd name="connsiteX0" fmla="*/ 9195 w 21611"/>
              <a:gd name="connsiteY0" fmla="*/ 7996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95 w 21611"/>
              <a:gd name="connsiteY12" fmla="*/ 7996 h 21623"/>
              <a:gd name="connsiteX0" fmla="*/ 9184 w 21611"/>
              <a:gd name="connsiteY0" fmla="*/ 7912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4 w 21611"/>
              <a:gd name="connsiteY12" fmla="*/ 7912 h 21623"/>
              <a:gd name="connsiteX0" fmla="*/ 9184 w 21611"/>
              <a:gd name="connsiteY0" fmla="*/ 7912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4 w 21611"/>
              <a:gd name="connsiteY12" fmla="*/ 7912 h 21623"/>
              <a:gd name="connsiteX0" fmla="*/ 9184 w 21611"/>
              <a:gd name="connsiteY0" fmla="*/ 7912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4 w 21611"/>
              <a:gd name="connsiteY12" fmla="*/ 7912 h 21623"/>
              <a:gd name="connsiteX0" fmla="*/ 9184 w 21611"/>
              <a:gd name="connsiteY0" fmla="*/ 7912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4 w 21611"/>
              <a:gd name="connsiteY12" fmla="*/ 7912 h 21623"/>
              <a:gd name="connsiteX0" fmla="*/ 9205 w 21611"/>
              <a:gd name="connsiteY0" fmla="*/ 8330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205 w 21611"/>
              <a:gd name="connsiteY12" fmla="*/ 8330 h 21623"/>
              <a:gd name="connsiteX0" fmla="*/ 9187 w 21611"/>
              <a:gd name="connsiteY0" fmla="*/ 8188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7 w 21611"/>
              <a:gd name="connsiteY12" fmla="*/ 8188 h 21623"/>
              <a:gd name="connsiteX0" fmla="*/ 9187 w 21611"/>
              <a:gd name="connsiteY0" fmla="*/ 8188 h 21623"/>
              <a:gd name="connsiteX1" fmla="*/ 9173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7 w 21611"/>
              <a:gd name="connsiteY12" fmla="*/ 8188 h 21623"/>
              <a:gd name="connsiteX0" fmla="*/ 9187 w 21611"/>
              <a:gd name="connsiteY0" fmla="*/ 8188 h 21623"/>
              <a:gd name="connsiteX1" fmla="*/ 9209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7 w 21611"/>
              <a:gd name="connsiteY12" fmla="*/ 8188 h 21623"/>
              <a:gd name="connsiteX0" fmla="*/ 9187 w 21611"/>
              <a:gd name="connsiteY0" fmla="*/ 8188 h 21623"/>
              <a:gd name="connsiteX1" fmla="*/ 9186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7 w 21611"/>
              <a:gd name="connsiteY12" fmla="*/ 8188 h 21623"/>
              <a:gd name="connsiteX0" fmla="*/ 9187 w 21611"/>
              <a:gd name="connsiteY0" fmla="*/ 8188 h 21623"/>
              <a:gd name="connsiteX1" fmla="*/ 9186 w 21611"/>
              <a:gd name="connsiteY1" fmla="*/ 0 h 21623"/>
              <a:gd name="connsiteX2" fmla="*/ 16413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7 w 21611"/>
              <a:gd name="connsiteY12" fmla="*/ 8188 h 21623"/>
              <a:gd name="connsiteX0" fmla="*/ 9187 w 21611"/>
              <a:gd name="connsiteY0" fmla="*/ 8188 h 21623"/>
              <a:gd name="connsiteX1" fmla="*/ 9186 w 21611"/>
              <a:gd name="connsiteY1" fmla="*/ 0 h 21623"/>
              <a:gd name="connsiteX2" fmla="*/ 16436 w 21611"/>
              <a:gd name="connsiteY2" fmla="*/ 0 h 21623"/>
              <a:gd name="connsiteX3" fmla="*/ 21611 w 21611"/>
              <a:gd name="connsiteY3" fmla="*/ 17024 h 21623"/>
              <a:gd name="connsiteX4" fmla="*/ 21593 w 21611"/>
              <a:gd name="connsiteY4" fmla="*/ 21608 h 21623"/>
              <a:gd name="connsiteX5" fmla="*/ 18319 w 21611"/>
              <a:gd name="connsiteY5" fmla="*/ 21612 h 21623"/>
              <a:gd name="connsiteX6" fmla="*/ 14254 w 21611"/>
              <a:gd name="connsiteY6" fmla="*/ 16754 h 21623"/>
              <a:gd name="connsiteX7" fmla="*/ 14254 w 21611"/>
              <a:gd name="connsiteY7" fmla="*/ 21620 h 21623"/>
              <a:gd name="connsiteX8" fmla="*/ 3853 w 21611"/>
              <a:gd name="connsiteY8" fmla="*/ 21623 h 21623"/>
              <a:gd name="connsiteX9" fmla="*/ 10 w 21611"/>
              <a:gd name="connsiteY9" fmla="*/ 9248 h 21623"/>
              <a:gd name="connsiteX10" fmla="*/ 3 w 21611"/>
              <a:gd name="connsiteY10" fmla="*/ 31 h 21623"/>
              <a:gd name="connsiteX11" fmla="*/ 6691 w 21611"/>
              <a:gd name="connsiteY11" fmla="*/ 24 h 21623"/>
              <a:gd name="connsiteX12" fmla="*/ 9187 w 21611"/>
              <a:gd name="connsiteY12" fmla="*/ 8188 h 21623"/>
              <a:gd name="connsiteX0" fmla="*/ 9187 w 21611"/>
              <a:gd name="connsiteY0" fmla="*/ 8188 h 21644"/>
              <a:gd name="connsiteX1" fmla="*/ 9186 w 21611"/>
              <a:gd name="connsiteY1" fmla="*/ 0 h 21644"/>
              <a:gd name="connsiteX2" fmla="*/ 16436 w 21611"/>
              <a:gd name="connsiteY2" fmla="*/ 0 h 21644"/>
              <a:gd name="connsiteX3" fmla="*/ 21611 w 21611"/>
              <a:gd name="connsiteY3" fmla="*/ 17024 h 21644"/>
              <a:gd name="connsiteX4" fmla="*/ 21607 w 21611"/>
              <a:gd name="connsiteY4" fmla="*/ 21644 h 21644"/>
              <a:gd name="connsiteX5" fmla="*/ 18319 w 21611"/>
              <a:gd name="connsiteY5" fmla="*/ 21612 h 21644"/>
              <a:gd name="connsiteX6" fmla="*/ 14254 w 21611"/>
              <a:gd name="connsiteY6" fmla="*/ 16754 h 21644"/>
              <a:gd name="connsiteX7" fmla="*/ 14254 w 21611"/>
              <a:gd name="connsiteY7" fmla="*/ 21620 h 21644"/>
              <a:gd name="connsiteX8" fmla="*/ 3853 w 21611"/>
              <a:gd name="connsiteY8" fmla="*/ 21623 h 21644"/>
              <a:gd name="connsiteX9" fmla="*/ 10 w 21611"/>
              <a:gd name="connsiteY9" fmla="*/ 9248 h 21644"/>
              <a:gd name="connsiteX10" fmla="*/ 3 w 21611"/>
              <a:gd name="connsiteY10" fmla="*/ 31 h 21644"/>
              <a:gd name="connsiteX11" fmla="*/ 6691 w 21611"/>
              <a:gd name="connsiteY11" fmla="*/ 24 h 21644"/>
              <a:gd name="connsiteX12" fmla="*/ 9187 w 21611"/>
              <a:gd name="connsiteY12" fmla="*/ 8188 h 21644"/>
              <a:gd name="connsiteX0" fmla="*/ 9187 w 21612"/>
              <a:gd name="connsiteY0" fmla="*/ 8188 h 21623"/>
              <a:gd name="connsiteX1" fmla="*/ 9186 w 21612"/>
              <a:gd name="connsiteY1" fmla="*/ 0 h 21623"/>
              <a:gd name="connsiteX2" fmla="*/ 16436 w 21612"/>
              <a:gd name="connsiteY2" fmla="*/ 0 h 21623"/>
              <a:gd name="connsiteX3" fmla="*/ 21611 w 21612"/>
              <a:gd name="connsiteY3" fmla="*/ 17024 h 21623"/>
              <a:gd name="connsiteX4" fmla="*/ 21612 w 21612"/>
              <a:gd name="connsiteY4" fmla="*/ 21608 h 21623"/>
              <a:gd name="connsiteX5" fmla="*/ 18319 w 21612"/>
              <a:gd name="connsiteY5" fmla="*/ 21612 h 21623"/>
              <a:gd name="connsiteX6" fmla="*/ 14254 w 21612"/>
              <a:gd name="connsiteY6" fmla="*/ 16754 h 21623"/>
              <a:gd name="connsiteX7" fmla="*/ 14254 w 21612"/>
              <a:gd name="connsiteY7" fmla="*/ 21620 h 21623"/>
              <a:gd name="connsiteX8" fmla="*/ 3853 w 21612"/>
              <a:gd name="connsiteY8" fmla="*/ 21623 h 21623"/>
              <a:gd name="connsiteX9" fmla="*/ 10 w 21612"/>
              <a:gd name="connsiteY9" fmla="*/ 9248 h 21623"/>
              <a:gd name="connsiteX10" fmla="*/ 3 w 21612"/>
              <a:gd name="connsiteY10" fmla="*/ 31 h 21623"/>
              <a:gd name="connsiteX11" fmla="*/ 6691 w 21612"/>
              <a:gd name="connsiteY11" fmla="*/ 24 h 21623"/>
              <a:gd name="connsiteX12" fmla="*/ 9187 w 21612"/>
              <a:gd name="connsiteY12" fmla="*/ 8188 h 21623"/>
              <a:gd name="connsiteX0" fmla="*/ 9958 w 22383"/>
              <a:gd name="connsiteY0" fmla="*/ 8188 h 21623"/>
              <a:gd name="connsiteX1" fmla="*/ 9957 w 22383"/>
              <a:gd name="connsiteY1" fmla="*/ 0 h 21623"/>
              <a:gd name="connsiteX2" fmla="*/ 17207 w 22383"/>
              <a:gd name="connsiteY2" fmla="*/ 0 h 21623"/>
              <a:gd name="connsiteX3" fmla="*/ 22382 w 22383"/>
              <a:gd name="connsiteY3" fmla="*/ 17024 h 21623"/>
              <a:gd name="connsiteX4" fmla="*/ 22383 w 22383"/>
              <a:gd name="connsiteY4" fmla="*/ 21608 h 21623"/>
              <a:gd name="connsiteX5" fmla="*/ 19090 w 22383"/>
              <a:gd name="connsiteY5" fmla="*/ 21612 h 21623"/>
              <a:gd name="connsiteX6" fmla="*/ 15025 w 22383"/>
              <a:gd name="connsiteY6" fmla="*/ 16754 h 21623"/>
              <a:gd name="connsiteX7" fmla="*/ 15025 w 22383"/>
              <a:gd name="connsiteY7" fmla="*/ 21620 h 21623"/>
              <a:gd name="connsiteX8" fmla="*/ 4624 w 22383"/>
              <a:gd name="connsiteY8" fmla="*/ 21623 h 21623"/>
              <a:gd name="connsiteX9" fmla="*/ 0 w 22383"/>
              <a:gd name="connsiteY9" fmla="*/ 6739 h 21623"/>
              <a:gd name="connsiteX10" fmla="*/ 774 w 22383"/>
              <a:gd name="connsiteY10" fmla="*/ 31 h 21623"/>
              <a:gd name="connsiteX11" fmla="*/ 7462 w 22383"/>
              <a:gd name="connsiteY11" fmla="*/ 24 h 21623"/>
              <a:gd name="connsiteX12" fmla="*/ 9958 w 22383"/>
              <a:gd name="connsiteY12" fmla="*/ 8188 h 21623"/>
              <a:gd name="connsiteX0" fmla="*/ 10025 w 22450"/>
              <a:gd name="connsiteY0" fmla="*/ 8188 h 21623"/>
              <a:gd name="connsiteX1" fmla="*/ 10024 w 22450"/>
              <a:gd name="connsiteY1" fmla="*/ 0 h 21623"/>
              <a:gd name="connsiteX2" fmla="*/ 17274 w 22450"/>
              <a:gd name="connsiteY2" fmla="*/ 0 h 21623"/>
              <a:gd name="connsiteX3" fmla="*/ 22449 w 22450"/>
              <a:gd name="connsiteY3" fmla="*/ 17024 h 21623"/>
              <a:gd name="connsiteX4" fmla="*/ 22450 w 22450"/>
              <a:gd name="connsiteY4" fmla="*/ 21608 h 21623"/>
              <a:gd name="connsiteX5" fmla="*/ 19157 w 22450"/>
              <a:gd name="connsiteY5" fmla="*/ 21612 h 21623"/>
              <a:gd name="connsiteX6" fmla="*/ 15092 w 22450"/>
              <a:gd name="connsiteY6" fmla="*/ 16754 h 21623"/>
              <a:gd name="connsiteX7" fmla="*/ 15092 w 22450"/>
              <a:gd name="connsiteY7" fmla="*/ 21620 h 21623"/>
              <a:gd name="connsiteX8" fmla="*/ 4691 w 22450"/>
              <a:gd name="connsiteY8" fmla="*/ 21623 h 21623"/>
              <a:gd name="connsiteX9" fmla="*/ 67 w 22450"/>
              <a:gd name="connsiteY9" fmla="*/ 6739 h 21623"/>
              <a:gd name="connsiteX10" fmla="*/ 0 w 22450"/>
              <a:gd name="connsiteY10" fmla="*/ 31 h 21623"/>
              <a:gd name="connsiteX11" fmla="*/ 7529 w 22450"/>
              <a:gd name="connsiteY11" fmla="*/ 24 h 21623"/>
              <a:gd name="connsiteX12" fmla="*/ 10025 w 22450"/>
              <a:gd name="connsiteY12" fmla="*/ 8188 h 21623"/>
              <a:gd name="connsiteX0" fmla="*/ 10025 w 23230"/>
              <a:gd name="connsiteY0" fmla="*/ 8188 h 21623"/>
              <a:gd name="connsiteX1" fmla="*/ 10024 w 23230"/>
              <a:gd name="connsiteY1" fmla="*/ 0 h 21623"/>
              <a:gd name="connsiteX2" fmla="*/ 17274 w 23230"/>
              <a:gd name="connsiteY2" fmla="*/ 0 h 21623"/>
              <a:gd name="connsiteX3" fmla="*/ 23230 w 23230"/>
              <a:gd name="connsiteY3" fmla="*/ 19533 h 21623"/>
              <a:gd name="connsiteX4" fmla="*/ 22450 w 23230"/>
              <a:gd name="connsiteY4" fmla="*/ 21608 h 21623"/>
              <a:gd name="connsiteX5" fmla="*/ 19157 w 23230"/>
              <a:gd name="connsiteY5" fmla="*/ 21612 h 21623"/>
              <a:gd name="connsiteX6" fmla="*/ 15092 w 23230"/>
              <a:gd name="connsiteY6" fmla="*/ 16754 h 21623"/>
              <a:gd name="connsiteX7" fmla="*/ 15092 w 23230"/>
              <a:gd name="connsiteY7" fmla="*/ 21620 h 21623"/>
              <a:gd name="connsiteX8" fmla="*/ 4691 w 23230"/>
              <a:gd name="connsiteY8" fmla="*/ 21623 h 21623"/>
              <a:gd name="connsiteX9" fmla="*/ 67 w 23230"/>
              <a:gd name="connsiteY9" fmla="*/ 6739 h 21623"/>
              <a:gd name="connsiteX10" fmla="*/ 0 w 23230"/>
              <a:gd name="connsiteY10" fmla="*/ 31 h 21623"/>
              <a:gd name="connsiteX11" fmla="*/ 7529 w 23230"/>
              <a:gd name="connsiteY11" fmla="*/ 24 h 21623"/>
              <a:gd name="connsiteX12" fmla="*/ 10025 w 23230"/>
              <a:gd name="connsiteY12" fmla="*/ 8188 h 21623"/>
              <a:gd name="connsiteX0" fmla="*/ 10025 w 23271"/>
              <a:gd name="connsiteY0" fmla="*/ 8188 h 21623"/>
              <a:gd name="connsiteX1" fmla="*/ 10024 w 23271"/>
              <a:gd name="connsiteY1" fmla="*/ 0 h 21623"/>
              <a:gd name="connsiteX2" fmla="*/ 17274 w 23271"/>
              <a:gd name="connsiteY2" fmla="*/ 0 h 21623"/>
              <a:gd name="connsiteX3" fmla="*/ 23230 w 23271"/>
              <a:gd name="connsiteY3" fmla="*/ 19533 h 21623"/>
              <a:gd name="connsiteX4" fmla="*/ 23271 w 23271"/>
              <a:gd name="connsiteY4" fmla="*/ 21608 h 21623"/>
              <a:gd name="connsiteX5" fmla="*/ 19157 w 23271"/>
              <a:gd name="connsiteY5" fmla="*/ 21612 h 21623"/>
              <a:gd name="connsiteX6" fmla="*/ 15092 w 23271"/>
              <a:gd name="connsiteY6" fmla="*/ 16754 h 21623"/>
              <a:gd name="connsiteX7" fmla="*/ 15092 w 23271"/>
              <a:gd name="connsiteY7" fmla="*/ 21620 h 21623"/>
              <a:gd name="connsiteX8" fmla="*/ 4691 w 23271"/>
              <a:gd name="connsiteY8" fmla="*/ 21623 h 21623"/>
              <a:gd name="connsiteX9" fmla="*/ 67 w 23271"/>
              <a:gd name="connsiteY9" fmla="*/ 6739 h 21623"/>
              <a:gd name="connsiteX10" fmla="*/ 0 w 23271"/>
              <a:gd name="connsiteY10" fmla="*/ 31 h 21623"/>
              <a:gd name="connsiteX11" fmla="*/ 7529 w 23271"/>
              <a:gd name="connsiteY11" fmla="*/ 24 h 21623"/>
              <a:gd name="connsiteX12" fmla="*/ 10025 w 23271"/>
              <a:gd name="connsiteY12" fmla="*/ 8188 h 21623"/>
              <a:gd name="connsiteX0" fmla="*/ 10025 w 23271"/>
              <a:gd name="connsiteY0" fmla="*/ 8188 h 21623"/>
              <a:gd name="connsiteX1" fmla="*/ 10024 w 23271"/>
              <a:gd name="connsiteY1" fmla="*/ 0 h 21623"/>
              <a:gd name="connsiteX2" fmla="*/ 17274 w 23271"/>
              <a:gd name="connsiteY2" fmla="*/ 0 h 21623"/>
              <a:gd name="connsiteX3" fmla="*/ 23271 w 23271"/>
              <a:gd name="connsiteY3" fmla="*/ 19675 h 21623"/>
              <a:gd name="connsiteX4" fmla="*/ 23271 w 23271"/>
              <a:gd name="connsiteY4" fmla="*/ 21608 h 21623"/>
              <a:gd name="connsiteX5" fmla="*/ 19157 w 23271"/>
              <a:gd name="connsiteY5" fmla="*/ 21612 h 21623"/>
              <a:gd name="connsiteX6" fmla="*/ 15092 w 23271"/>
              <a:gd name="connsiteY6" fmla="*/ 16754 h 21623"/>
              <a:gd name="connsiteX7" fmla="*/ 15092 w 23271"/>
              <a:gd name="connsiteY7" fmla="*/ 21620 h 21623"/>
              <a:gd name="connsiteX8" fmla="*/ 4691 w 23271"/>
              <a:gd name="connsiteY8" fmla="*/ 21623 h 21623"/>
              <a:gd name="connsiteX9" fmla="*/ 67 w 23271"/>
              <a:gd name="connsiteY9" fmla="*/ 6739 h 21623"/>
              <a:gd name="connsiteX10" fmla="*/ 0 w 23271"/>
              <a:gd name="connsiteY10" fmla="*/ 31 h 21623"/>
              <a:gd name="connsiteX11" fmla="*/ 7529 w 23271"/>
              <a:gd name="connsiteY11" fmla="*/ 24 h 21623"/>
              <a:gd name="connsiteX12" fmla="*/ 10025 w 23271"/>
              <a:gd name="connsiteY12" fmla="*/ 8188 h 21623"/>
              <a:gd name="connsiteX0" fmla="*/ 10025 w 23271"/>
              <a:gd name="connsiteY0" fmla="*/ 8188 h 21623"/>
              <a:gd name="connsiteX1" fmla="*/ 10024 w 23271"/>
              <a:gd name="connsiteY1" fmla="*/ 0 h 21623"/>
              <a:gd name="connsiteX2" fmla="*/ 17274 w 23271"/>
              <a:gd name="connsiteY2" fmla="*/ 0 h 21623"/>
              <a:gd name="connsiteX3" fmla="*/ 23271 w 23271"/>
              <a:gd name="connsiteY3" fmla="*/ 19675 h 21623"/>
              <a:gd name="connsiteX4" fmla="*/ 23271 w 23271"/>
              <a:gd name="connsiteY4" fmla="*/ 21608 h 21623"/>
              <a:gd name="connsiteX5" fmla="*/ 19157 w 23271"/>
              <a:gd name="connsiteY5" fmla="*/ 21612 h 21623"/>
              <a:gd name="connsiteX6" fmla="*/ 15092 w 23271"/>
              <a:gd name="connsiteY6" fmla="*/ 16754 h 21623"/>
              <a:gd name="connsiteX7" fmla="*/ 15092 w 23271"/>
              <a:gd name="connsiteY7" fmla="*/ 21620 h 21623"/>
              <a:gd name="connsiteX8" fmla="*/ 4691 w 23271"/>
              <a:gd name="connsiteY8" fmla="*/ 21623 h 21623"/>
              <a:gd name="connsiteX9" fmla="*/ 31 w 23271"/>
              <a:gd name="connsiteY9" fmla="*/ 6638 h 21623"/>
              <a:gd name="connsiteX10" fmla="*/ 0 w 23271"/>
              <a:gd name="connsiteY10" fmla="*/ 31 h 21623"/>
              <a:gd name="connsiteX11" fmla="*/ 7529 w 23271"/>
              <a:gd name="connsiteY11" fmla="*/ 24 h 21623"/>
              <a:gd name="connsiteX12" fmla="*/ 10025 w 23271"/>
              <a:gd name="connsiteY12" fmla="*/ 8188 h 21623"/>
              <a:gd name="connsiteX0" fmla="*/ 10025 w 23271"/>
              <a:gd name="connsiteY0" fmla="*/ 8188 h 21623"/>
              <a:gd name="connsiteX1" fmla="*/ 10024 w 23271"/>
              <a:gd name="connsiteY1" fmla="*/ 0 h 21623"/>
              <a:gd name="connsiteX2" fmla="*/ 17274 w 23271"/>
              <a:gd name="connsiteY2" fmla="*/ 0 h 21623"/>
              <a:gd name="connsiteX3" fmla="*/ 23271 w 23271"/>
              <a:gd name="connsiteY3" fmla="*/ 19675 h 21623"/>
              <a:gd name="connsiteX4" fmla="*/ 23271 w 23271"/>
              <a:gd name="connsiteY4" fmla="*/ 21608 h 21623"/>
              <a:gd name="connsiteX5" fmla="*/ 19157 w 23271"/>
              <a:gd name="connsiteY5" fmla="*/ 21612 h 21623"/>
              <a:gd name="connsiteX6" fmla="*/ 15092 w 23271"/>
              <a:gd name="connsiteY6" fmla="*/ 16754 h 21623"/>
              <a:gd name="connsiteX7" fmla="*/ 15092 w 23271"/>
              <a:gd name="connsiteY7" fmla="*/ 21620 h 21623"/>
              <a:gd name="connsiteX8" fmla="*/ 4691 w 23271"/>
              <a:gd name="connsiteY8" fmla="*/ 21623 h 21623"/>
              <a:gd name="connsiteX9" fmla="*/ 31 w 23271"/>
              <a:gd name="connsiteY9" fmla="*/ 6638 h 21623"/>
              <a:gd name="connsiteX10" fmla="*/ 0 w 23271"/>
              <a:gd name="connsiteY10" fmla="*/ 31 h 21623"/>
              <a:gd name="connsiteX11" fmla="*/ 7529 w 23271"/>
              <a:gd name="connsiteY11" fmla="*/ 24 h 21623"/>
              <a:gd name="connsiteX12" fmla="*/ 10025 w 23271"/>
              <a:gd name="connsiteY12" fmla="*/ 8188 h 21623"/>
              <a:gd name="connsiteX0" fmla="*/ 10007 w 23253"/>
              <a:gd name="connsiteY0" fmla="*/ 8188 h 21623"/>
              <a:gd name="connsiteX1" fmla="*/ 10006 w 23253"/>
              <a:gd name="connsiteY1" fmla="*/ 0 h 21623"/>
              <a:gd name="connsiteX2" fmla="*/ 17256 w 23253"/>
              <a:gd name="connsiteY2" fmla="*/ 0 h 21623"/>
              <a:gd name="connsiteX3" fmla="*/ 23253 w 23253"/>
              <a:gd name="connsiteY3" fmla="*/ 19675 h 21623"/>
              <a:gd name="connsiteX4" fmla="*/ 23253 w 23253"/>
              <a:gd name="connsiteY4" fmla="*/ 21608 h 21623"/>
              <a:gd name="connsiteX5" fmla="*/ 19139 w 23253"/>
              <a:gd name="connsiteY5" fmla="*/ 21612 h 21623"/>
              <a:gd name="connsiteX6" fmla="*/ 15074 w 23253"/>
              <a:gd name="connsiteY6" fmla="*/ 16754 h 21623"/>
              <a:gd name="connsiteX7" fmla="*/ 15074 w 23253"/>
              <a:gd name="connsiteY7" fmla="*/ 21620 h 21623"/>
              <a:gd name="connsiteX8" fmla="*/ 4673 w 23253"/>
              <a:gd name="connsiteY8" fmla="*/ 21623 h 21623"/>
              <a:gd name="connsiteX9" fmla="*/ 13 w 23253"/>
              <a:gd name="connsiteY9" fmla="*/ 6638 h 21623"/>
              <a:gd name="connsiteX10" fmla="*/ 3 w 23253"/>
              <a:gd name="connsiteY10" fmla="*/ 11 h 21623"/>
              <a:gd name="connsiteX11" fmla="*/ 7511 w 23253"/>
              <a:gd name="connsiteY11" fmla="*/ 24 h 21623"/>
              <a:gd name="connsiteX12" fmla="*/ 10007 w 23253"/>
              <a:gd name="connsiteY12" fmla="*/ 8188 h 21623"/>
              <a:gd name="connsiteX0" fmla="*/ 9996 w 23242"/>
              <a:gd name="connsiteY0" fmla="*/ 8188 h 21623"/>
              <a:gd name="connsiteX1" fmla="*/ 9995 w 23242"/>
              <a:gd name="connsiteY1" fmla="*/ 0 h 21623"/>
              <a:gd name="connsiteX2" fmla="*/ 17245 w 23242"/>
              <a:gd name="connsiteY2" fmla="*/ 0 h 21623"/>
              <a:gd name="connsiteX3" fmla="*/ 23242 w 23242"/>
              <a:gd name="connsiteY3" fmla="*/ 19675 h 21623"/>
              <a:gd name="connsiteX4" fmla="*/ 23242 w 23242"/>
              <a:gd name="connsiteY4" fmla="*/ 21608 h 21623"/>
              <a:gd name="connsiteX5" fmla="*/ 19128 w 23242"/>
              <a:gd name="connsiteY5" fmla="*/ 21612 h 21623"/>
              <a:gd name="connsiteX6" fmla="*/ 15063 w 23242"/>
              <a:gd name="connsiteY6" fmla="*/ 16754 h 21623"/>
              <a:gd name="connsiteX7" fmla="*/ 15063 w 23242"/>
              <a:gd name="connsiteY7" fmla="*/ 21620 h 21623"/>
              <a:gd name="connsiteX8" fmla="*/ 4662 w 23242"/>
              <a:gd name="connsiteY8" fmla="*/ 21623 h 21623"/>
              <a:gd name="connsiteX9" fmla="*/ 2 w 23242"/>
              <a:gd name="connsiteY9" fmla="*/ 6638 h 21623"/>
              <a:gd name="connsiteX10" fmla="*/ 70 w 23242"/>
              <a:gd name="connsiteY10" fmla="*/ 11 h 21623"/>
              <a:gd name="connsiteX11" fmla="*/ 7500 w 23242"/>
              <a:gd name="connsiteY11" fmla="*/ 24 h 21623"/>
              <a:gd name="connsiteX12" fmla="*/ 9996 w 23242"/>
              <a:gd name="connsiteY12" fmla="*/ 8188 h 21623"/>
              <a:gd name="connsiteX0" fmla="*/ 10000 w 23246"/>
              <a:gd name="connsiteY0" fmla="*/ 8188 h 21623"/>
              <a:gd name="connsiteX1" fmla="*/ 9999 w 23246"/>
              <a:gd name="connsiteY1" fmla="*/ 0 h 21623"/>
              <a:gd name="connsiteX2" fmla="*/ 17249 w 23246"/>
              <a:gd name="connsiteY2" fmla="*/ 0 h 21623"/>
              <a:gd name="connsiteX3" fmla="*/ 23246 w 23246"/>
              <a:gd name="connsiteY3" fmla="*/ 19675 h 21623"/>
              <a:gd name="connsiteX4" fmla="*/ 23246 w 23246"/>
              <a:gd name="connsiteY4" fmla="*/ 21608 h 21623"/>
              <a:gd name="connsiteX5" fmla="*/ 19132 w 23246"/>
              <a:gd name="connsiteY5" fmla="*/ 21612 h 21623"/>
              <a:gd name="connsiteX6" fmla="*/ 15067 w 23246"/>
              <a:gd name="connsiteY6" fmla="*/ 16754 h 21623"/>
              <a:gd name="connsiteX7" fmla="*/ 15067 w 23246"/>
              <a:gd name="connsiteY7" fmla="*/ 21620 h 21623"/>
              <a:gd name="connsiteX8" fmla="*/ 4666 w 23246"/>
              <a:gd name="connsiteY8" fmla="*/ 21623 h 21623"/>
              <a:gd name="connsiteX9" fmla="*/ 6 w 23246"/>
              <a:gd name="connsiteY9" fmla="*/ 6638 h 21623"/>
              <a:gd name="connsiteX10" fmla="*/ 7 w 23246"/>
              <a:gd name="connsiteY10" fmla="*/ 11 h 21623"/>
              <a:gd name="connsiteX11" fmla="*/ 7504 w 23246"/>
              <a:gd name="connsiteY11" fmla="*/ 24 h 21623"/>
              <a:gd name="connsiteX12" fmla="*/ 10000 w 23246"/>
              <a:gd name="connsiteY12" fmla="*/ 8188 h 21623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132 w 23246"/>
              <a:gd name="connsiteY5" fmla="*/ 21612 h 43127"/>
              <a:gd name="connsiteX6" fmla="*/ 15067 w 23246"/>
              <a:gd name="connsiteY6" fmla="*/ 16754 h 43127"/>
              <a:gd name="connsiteX7" fmla="*/ 15067 w 23246"/>
              <a:gd name="connsiteY7" fmla="*/ 21620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132 w 23246"/>
              <a:gd name="connsiteY5" fmla="*/ 21612 h 43127"/>
              <a:gd name="connsiteX6" fmla="*/ 15067 w 23246"/>
              <a:gd name="connsiteY6" fmla="*/ 16754 h 43127"/>
              <a:gd name="connsiteX7" fmla="*/ 8421 w 23246"/>
              <a:gd name="connsiteY7" fmla="*/ 13643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132 w 23246"/>
              <a:gd name="connsiteY5" fmla="*/ 21612 h 43127"/>
              <a:gd name="connsiteX6" fmla="*/ 15067 w 23246"/>
              <a:gd name="connsiteY6" fmla="*/ 16754 h 43127"/>
              <a:gd name="connsiteX7" fmla="*/ 10814 w 23246"/>
              <a:gd name="connsiteY7" fmla="*/ 9365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132 w 23246"/>
              <a:gd name="connsiteY5" fmla="*/ 21612 h 43127"/>
              <a:gd name="connsiteX6" fmla="*/ 15067 w 23246"/>
              <a:gd name="connsiteY6" fmla="*/ 16754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250 w 23246"/>
              <a:gd name="connsiteY5" fmla="*/ 16178 h 43127"/>
              <a:gd name="connsiteX6" fmla="*/ 15067 w 23246"/>
              <a:gd name="connsiteY6" fmla="*/ 16754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250 w 23246"/>
              <a:gd name="connsiteY5" fmla="*/ 16178 h 43127"/>
              <a:gd name="connsiteX6" fmla="*/ 19232 w 23246"/>
              <a:gd name="connsiteY6" fmla="*/ 22188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8630 w 23246"/>
              <a:gd name="connsiteY5" fmla="*/ 17797 h 43127"/>
              <a:gd name="connsiteX6" fmla="*/ 19232 w 23246"/>
              <a:gd name="connsiteY6" fmla="*/ 22188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132 w 23246"/>
              <a:gd name="connsiteY5" fmla="*/ 20456 h 43127"/>
              <a:gd name="connsiteX6" fmla="*/ 19232 w 23246"/>
              <a:gd name="connsiteY6" fmla="*/ 22188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23246 w 23246"/>
              <a:gd name="connsiteY4" fmla="*/ 21608 h 43127"/>
              <a:gd name="connsiteX5" fmla="*/ 19132 w 23246"/>
              <a:gd name="connsiteY5" fmla="*/ 20456 h 43127"/>
              <a:gd name="connsiteX6" fmla="*/ 19232 w 23246"/>
              <a:gd name="connsiteY6" fmla="*/ 22188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0000 w 23246"/>
              <a:gd name="connsiteY0" fmla="*/ 8188 h 43127"/>
              <a:gd name="connsiteX1" fmla="*/ 9999 w 23246"/>
              <a:gd name="connsiteY1" fmla="*/ 0 h 43127"/>
              <a:gd name="connsiteX2" fmla="*/ 17249 w 23246"/>
              <a:gd name="connsiteY2" fmla="*/ 0 h 43127"/>
              <a:gd name="connsiteX3" fmla="*/ 23246 w 23246"/>
              <a:gd name="connsiteY3" fmla="*/ 19675 h 43127"/>
              <a:gd name="connsiteX4" fmla="*/ 12937 w 23246"/>
              <a:gd name="connsiteY4" fmla="*/ 219 h 43127"/>
              <a:gd name="connsiteX5" fmla="*/ 19132 w 23246"/>
              <a:gd name="connsiteY5" fmla="*/ 20456 h 43127"/>
              <a:gd name="connsiteX6" fmla="*/ 19232 w 23246"/>
              <a:gd name="connsiteY6" fmla="*/ 22188 h 43127"/>
              <a:gd name="connsiteX7" fmla="*/ 11257 w 23246"/>
              <a:gd name="connsiteY7" fmla="*/ 13412 h 43127"/>
              <a:gd name="connsiteX8" fmla="*/ 11342 w 23246"/>
              <a:gd name="connsiteY8" fmla="*/ 43127 h 43127"/>
              <a:gd name="connsiteX9" fmla="*/ 6 w 23246"/>
              <a:gd name="connsiteY9" fmla="*/ 6638 h 43127"/>
              <a:gd name="connsiteX10" fmla="*/ 7 w 23246"/>
              <a:gd name="connsiteY10" fmla="*/ 11 h 43127"/>
              <a:gd name="connsiteX11" fmla="*/ 7504 w 23246"/>
              <a:gd name="connsiteY11" fmla="*/ 24 h 43127"/>
              <a:gd name="connsiteX12" fmla="*/ 10000 w 23246"/>
              <a:gd name="connsiteY12" fmla="*/ 8188 h 43127"/>
              <a:gd name="connsiteX0" fmla="*/ 11914 w 25160"/>
              <a:gd name="connsiteY0" fmla="*/ 9873 h 44812"/>
              <a:gd name="connsiteX1" fmla="*/ 11913 w 25160"/>
              <a:gd name="connsiteY1" fmla="*/ 1685 h 44812"/>
              <a:gd name="connsiteX2" fmla="*/ 19163 w 25160"/>
              <a:gd name="connsiteY2" fmla="*/ 1685 h 44812"/>
              <a:gd name="connsiteX3" fmla="*/ 25160 w 25160"/>
              <a:gd name="connsiteY3" fmla="*/ 21360 h 44812"/>
              <a:gd name="connsiteX4" fmla="*/ 14851 w 25160"/>
              <a:gd name="connsiteY4" fmla="*/ 1904 h 44812"/>
              <a:gd name="connsiteX5" fmla="*/ 21046 w 25160"/>
              <a:gd name="connsiteY5" fmla="*/ 22141 h 44812"/>
              <a:gd name="connsiteX6" fmla="*/ 21146 w 25160"/>
              <a:gd name="connsiteY6" fmla="*/ 23873 h 44812"/>
              <a:gd name="connsiteX7" fmla="*/ 13171 w 25160"/>
              <a:gd name="connsiteY7" fmla="*/ 15097 h 44812"/>
              <a:gd name="connsiteX8" fmla="*/ 13256 w 25160"/>
              <a:gd name="connsiteY8" fmla="*/ 44812 h 44812"/>
              <a:gd name="connsiteX9" fmla="*/ 0 w 25160"/>
              <a:gd name="connsiteY9" fmla="*/ 1964 h 44812"/>
              <a:gd name="connsiteX10" fmla="*/ 1921 w 25160"/>
              <a:gd name="connsiteY10" fmla="*/ 1696 h 44812"/>
              <a:gd name="connsiteX11" fmla="*/ 9418 w 25160"/>
              <a:gd name="connsiteY11" fmla="*/ 1709 h 44812"/>
              <a:gd name="connsiteX12" fmla="*/ 11914 w 25160"/>
              <a:gd name="connsiteY12" fmla="*/ 9873 h 44812"/>
              <a:gd name="connsiteX0" fmla="*/ 9993 w 23239"/>
              <a:gd name="connsiteY0" fmla="*/ 8188 h 43127"/>
              <a:gd name="connsiteX1" fmla="*/ 9992 w 23239"/>
              <a:gd name="connsiteY1" fmla="*/ 0 h 43127"/>
              <a:gd name="connsiteX2" fmla="*/ 17242 w 23239"/>
              <a:gd name="connsiteY2" fmla="*/ 0 h 43127"/>
              <a:gd name="connsiteX3" fmla="*/ 23239 w 23239"/>
              <a:gd name="connsiteY3" fmla="*/ 19675 h 43127"/>
              <a:gd name="connsiteX4" fmla="*/ 12930 w 23239"/>
              <a:gd name="connsiteY4" fmla="*/ 219 h 43127"/>
              <a:gd name="connsiteX5" fmla="*/ 19125 w 23239"/>
              <a:gd name="connsiteY5" fmla="*/ 20456 h 43127"/>
              <a:gd name="connsiteX6" fmla="*/ 19225 w 23239"/>
              <a:gd name="connsiteY6" fmla="*/ 22188 h 43127"/>
              <a:gd name="connsiteX7" fmla="*/ 11250 w 23239"/>
              <a:gd name="connsiteY7" fmla="*/ 13412 h 43127"/>
              <a:gd name="connsiteX8" fmla="*/ 11335 w 23239"/>
              <a:gd name="connsiteY8" fmla="*/ 43127 h 43127"/>
              <a:gd name="connsiteX9" fmla="*/ 0 w 23239"/>
              <a:gd name="connsiteY9" fmla="*/ 11 h 43127"/>
              <a:gd name="connsiteX10" fmla="*/ 7497 w 23239"/>
              <a:gd name="connsiteY10" fmla="*/ 24 h 43127"/>
              <a:gd name="connsiteX11" fmla="*/ 9993 w 23239"/>
              <a:gd name="connsiteY11" fmla="*/ 8188 h 43127"/>
              <a:gd name="connsiteX0" fmla="*/ 12061 w 25307"/>
              <a:gd name="connsiteY0" fmla="*/ 8408 h 43347"/>
              <a:gd name="connsiteX1" fmla="*/ 12060 w 25307"/>
              <a:gd name="connsiteY1" fmla="*/ 220 h 43347"/>
              <a:gd name="connsiteX2" fmla="*/ 19310 w 25307"/>
              <a:gd name="connsiteY2" fmla="*/ 220 h 43347"/>
              <a:gd name="connsiteX3" fmla="*/ 25307 w 25307"/>
              <a:gd name="connsiteY3" fmla="*/ 19895 h 43347"/>
              <a:gd name="connsiteX4" fmla="*/ 14998 w 25307"/>
              <a:gd name="connsiteY4" fmla="*/ 439 h 43347"/>
              <a:gd name="connsiteX5" fmla="*/ 21193 w 25307"/>
              <a:gd name="connsiteY5" fmla="*/ 20676 h 43347"/>
              <a:gd name="connsiteX6" fmla="*/ 21293 w 25307"/>
              <a:gd name="connsiteY6" fmla="*/ 22408 h 43347"/>
              <a:gd name="connsiteX7" fmla="*/ 13318 w 25307"/>
              <a:gd name="connsiteY7" fmla="*/ 13632 h 43347"/>
              <a:gd name="connsiteX8" fmla="*/ 13403 w 25307"/>
              <a:gd name="connsiteY8" fmla="*/ 43347 h 43347"/>
              <a:gd name="connsiteX9" fmla="*/ 0 w 25307"/>
              <a:gd name="connsiteY9" fmla="*/ 0 h 43347"/>
              <a:gd name="connsiteX10" fmla="*/ 9565 w 25307"/>
              <a:gd name="connsiteY10" fmla="*/ 244 h 43347"/>
              <a:gd name="connsiteX11" fmla="*/ 12061 w 25307"/>
              <a:gd name="connsiteY11" fmla="*/ 8408 h 43347"/>
              <a:gd name="connsiteX0" fmla="*/ 12061 w 25307"/>
              <a:gd name="connsiteY0" fmla="*/ 8408 h 43347"/>
              <a:gd name="connsiteX1" fmla="*/ 12060 w 25307"/>
              <a:gd name="connsiteY1" fmla="*/ 220 h 43347"/>
              <a:gd name="connsiteX2" fmla="*/ 19310 w 25307"/>
              <a:gd name="connsiteY2" fmla="*/ 220 h 43347"/>
              <a:gd name="connsiteX3" fmla="*/ 25307 w 25307"/>
              <a:gd name="connsiteY3" fmla="*/ 19895 h 43347"/>
              <a:gd name="connsiteX4" fmla="*/ 14998 w 25307"/>
              <a:gd name="connsiteY4" fmla="*/ 439 h 43347"/>
              <a:gd name="connsiteX5" fmla="*/ 21193 w 25307"/>
              <a:gd name="connsiteY5" fmla="*/ 20676 h 43347"/>
              <a:gd name="connsiteX6" fmla="*/ 21293 w 25307"/>
              <a:gd name="connsiteY6" fmla="*/ 22408 h 43347"/>
              <a:gd name="connsiteX7" fmla="*/ 13318 w 25307"/>
              <a:gd name="connsiteY7" fmla="*/ 13632 h 43347"/>
              <a:gd name="connsiteX8" fmla="*/ 13403 w 25307"/>
              <a:gd name="connsiteY8" fmla="*/ 43347 h 43347"/>
              <a:gd name="connsiteX9" fmla="*/ 0 w 25307"/>
              <a:gd name="connsiteY9" fmla="*/ 0 h 43347"/>
              <a:gd name="connsiteX10" fmla="*/ 7438 w 25307"/>
              <a:gd name="connsiteY10" fmla="*/ 2325 h 43347"/>
              <a:gd name="connsiteX11" fmla="*/ 12061 w 25307"/>
              <a:gd name="connsiteY11" fmla="*/ 8408 h 43347"/>
              <a:gd name="connsiteX0" fmla="*/ 12061 w 25307"/>
              <a:gd name="connsiteY0" fmla="*/ 8408 h 43347"/>
              <a:gd name="connsiteX1" fmla="*/ 12060 w 25307"/>
              <a:gd name="connsiteY1" fmla="*/ 220 h 43347"/>
              <a:gd name="connsiteX2" fmla="*/ 19310 w 25307"/>
              <a:gd name="connsiteY2" fmla="*/ 220 h 43347"/>
              <a:gd name="connsiteX3" fmla="*/ 25307 w 25307"/>
              <a:gd name="connsiteY3" fmla="*/ 19895 h 43347"/>
              <a:gd name="connsiteX4" fmla="*/ 14998 w 25307"/>
              <a:gd name="connsiteY4" fmla="*/ 439 h 43347"/>
              <a:gd name="connsiteX5" fmla="*/ 21193 w 25307"/>
              <a:gd name="connsiteY5" fmla="*/ 20676 h 43347"/>
              <a:gd name="connsiteX6" fmla="*/ 21293 w 25307"/>
              <a:gd name="connsiteY6" fmla="*/ 22408 h 43347"/>
              <a:gd name="connsiteX7" fmla="*/ 13318 w 25307"/>
              <a:gd name="connsiteY7" fmla="*/ 13632 h 43347"/>
              <a:gd name="connsiteX8" fmla="*/ 13403 w 25307"/>
              <a:gd name="connsiteY8" fmla="*/ 43347 h 43347"/>
              <a:gd name="connsiteX9" fmla="*/ 0 w 25307"/>
              <a:gd name="connsiteY9" fmla="*/ 0 h 43347"/>
              <a:gd name="connsiteX10" fmla="*/ 7497 w 25307"/>
              <a:gd name="connsiteY10" fmla="*/ 13 h 43347"/>
              <a:gd name="connsiteX11" fmla="*/ 12061 w 25307"/>
              <a:gd name="connsiteY11" fmla="*/ 8408 h 43347"/>
              <a:gd name="connsiteX0" fmla="*/ 10407 w 25307"/>
              <a:gd name="connsiteY0" fmla="*/ 17773 h 43347"/>
              <a:gd name="connsiteX1" fmla="*/ 12060 w 25307"/>
              <a:gd name="connsiteY1" fmla="*/ 220 h 43347"/>
              <a:gd name="connsiteX2" fmla="*/ 19310 w 25307"/>
              <a:gd name="connsiteY2" fmla="*/ 220 h 43347"/>
              <a:gd name="connsiteX3" fmla="*/ 25307 w 25307"/>
              <a:gd name="connsiteY3" fmla="*/ 19895 h 43347"/>
              <a:gd name="connsiteX4" fmla="*/ 14998 w 25307"/>
              <a:gd name="connsiteY4" fmla="*/ 439 h 43347"/>
              <a:gd name="connsiteX5" fmla="*/ 21193 w 25307"/>
              <a:gd name="connsiteY5" fmla="*/ 20676 h 43347"/>
              <a:gd name="connsiteX6" fmla="*/ 21293 w 25307"/>
              <a:gd name="connsiteY6" fmla="*/ 22408 h 43347"/>
              <a:gd name="connsiteX7" fmla="*/ 13318 w 25307"/>
              <a:gd name="connsiteY7" fmla="*/ 13632 h 43347"/>
              <a:gd name="connsiteX8" fmla="*/ 13403 w 25307"/>
              <a:gd name="connsiteY8" fmla="*/ 43347 h 43347"/>
              <a:gd name="connsiteX9" fmla="*/ 0 w 25307"/>
              <a:gd name="connsiteY9" fmla="*/ 0 h 43347"/>
              <a:gd name="connsiteX10" fmla="*/ 7497 w 25307"/>
              <a:gd name="connsiteY10" fmla="*/ 13 h 43347"/>
              <a:gd name="connsiteX11" fmla="*/ 10407 w 25307"/>
              <a:gd name="connsiteY11" fmla="*/ 17773 h 43347"/>
              <a:gd name="connsiteX0" fmla="*/ 9462 w 25307"/>
              <a:gd name="connsiteY0" fmla="*/ 6790 h 43347"/>
              <a:gd name="connsiteX1" fmla="*/ 12060 w 25307"/>
              <a:gd name="connsiteY1" fmla="*/ 220 h 43347"/>
              <a:gd name="connsiteX2" fmla="*/ 19310 w 25307"/>
              <a:gd name="connsiteY2" fmla="*/ 220 h 43347"/>
              <a:gd name="connsiteX3" fmla="*/ 25307 w 25307"/>
              <a:gd name="connsiteY3" fmla="*/ 19895 h 43347"/>
              <a:gd name="connsiteX4" fmla="*/ 14998 w 25307"/>
              <a:gd name="connsiteY4" fmla="*/ 439 h 43347"/>
              <a:gd name="connsiteX5" fmla="*/ 21193 w 25307"/>
              <a:gd name="connsiteY5" fmla="*/ 20676 h 43347"/>
              <a:gd name="connsiteX6" fmla="*/ 21293 w 25307"/>
              <a:gd name="connsiteY6" fmla="*/ 22408 h 43347"/>
              <a:gd name="connsiteX7" fmla="*/ 13318 w 25307"/>
              <a:gd name="connsiteY7" fmla="*/ 13632 h 43347"/>
              <a:gd name="connsiteX8" fmla="*/ 13403 w 25307"/>
              <a:gd name="connsiteY8" fmla="*/ 43347 h 43347"/>
              <a:gd name="connsiteX9" fmla="*/ 0 w 25307"/>
              <a:gd name="connsiteY9" fmla="*/ 0 h 43347"/>
              <a:gd name="connsiteX10" fmla="*/ 7497 w 25307"/>
              <a:gd name="connsiteY10" fmla="*/ 13 h 43347"/>
              <a:gd name="connsiteX11" fmla="*/ 9462 w 25307"/>
              <a:gd name="connsiteY11" fmla="*/ 6790 h 43347"/>
              <a:gd name="connsiteX0" fmla="*/ 9462 w 25307"/>
              <a:gd name="connsiteY0" fmla="*/ 6790 h 43347"/>
              <a:gd name="connsiteX1" fmla="*/ 9372 w 25307"/>
              <a:gd name="connsiteY1" fmla="*/ 220 h 43347"/>
              <a:gd name="connsiteX2" fmla="*/ 19310 w 25307"/>
              <a:gd name="connsiteY2" fmla="*/ 220 h 43347"/>
              <a:gd name="connsiteX3" fmla="*/ 25307 w 25307"/>
              <a:gd name="connsiteY3" fmla="*/ 19895 h 43347"/>
              <a:gd name="connsiteX4" fmla="*/ 14998 w 25307"/>
              <a:gd name="connsiteY4" fmla="*/ 439 h 43347"/>
              <a:gd name="connsiteX5" fmla="*/ 21193 w 25307"/>
              <a:gd name="connsiteY5" fmla="*/ 20676 h 43347"/>
              <a:gd name="connsiteX6" fmla="*/ 21293 w 25307"/>
              <a:gd name="connsiteY6" fmla="*/ 22408 h 43347"/>
              <a:gd name="connsiteX7" fmla="*/ 13318 w 25307"/>
              <a:gd name="connsiteY7" fmla="*/ 13632 h 43347"/>
              <a:gd name="connsiteX8" fmla="*/ 13403 w 25307"/>
              <a:gd name="connsiteY8" fmla="*/ 43347 h 43347"/>
              <a:gd name="connsiteX9" fmla="*/ 0 w 25307"/>
              <a:gd name="connsiteY9" fmla="*/ 0 h 43347"/>
              <a:gd name="connsiteX10" fmla="*/ 7497 w 25307"/>
              <a:gd name="connsiteY10" fmla="*/ 13 h 43347"/>
              <a:gd name="connsiteX11" fmla="*/ 9462 w 25307"/>
              <a:gd name="connsiteY11" fmla="*/ 6790 h 43347"/>
              <a:gd name="connsiteX0" fmla="*/ 9462 w 25325"/>
              <a:gd name="connsiteY0" fmla="*/ 6790 h 43347"/>
              <a:gd name="connsiteX1" fmla="*/ 9372 w 25325"/>
              <a:gd name="connsiteY1" fmla="*/ 220 h 43347"/>
              <a:gd name="connsiteX2" fmla="*/ 19310 w 25325"/>
              <a:gd name="connsiteY2" fmla="*/ 220 h 43347"/>
              <a:gd name="connsiteX3" fmla="*/ 25307 w 25325"/>
              <a:gd name="connsiteY3" fmla="*/ 19895 h 43347"/>
              <a:gd name="connsiteX4" fmla="*/ 21193 w 25325"/>
              <a:gd name="connsiteY4" fmla="*/ 20676 h 43347"/>
              <a:gd name="connsiteX5" fmla="*/ 21293 w 25325"/>
              <a:gd name="connsiteY5" fmla="*/ 22408 h 43347"/>
              <a:gd name="connsiteX6" fmla="*/ 13318 w 25325"/>
              <a:gd name="connsiteY6" fmla="*/ 13632 h 43347"/>
              <a:gd name="connsiteX7" fmla="*/ 13403 w 25325"/>
              <a:gd name="connsiteY7" fmla="*/ 43347 h 43347"/>
              <a:gd name="connsiteX8" fmla="*/ 0 w 25325"/>
              <a:gd name="connsiteY8" fmla="*/ 0 h 43347"/>
              <a:gd name="connsiteX9" fmla="*/ 7497 w 25325"/>
              <a:gd name="connsiteY9" fmla="*/ 13 h 43347"/>
              <a:gd name="connsiteX10" fmla="*/ 9462 w 25325"/>
              <a:gd name="connsiteY10" fmla="*/ 6790 h 43347"/>
              <a:gd name="connsiteX0" fmla="*/ 9462 w 25325"/>
              <a:gd name="connsiteY0" fmla="*/ 6790 h 43347"/>
              <a:gd name="connsiteX1" fmla="*/ 9372 w 25325"/>
              <a:gd name="connsiteY1" fmla="*/ 220 h 43347"/>
              <a:gd name="connsiteX2" fmla="*/ 14909 w 25325"/>
              <a:gd name="connsiteY2" fmla="*/ 220 h 43347"/>
              <a:gd name="connsiteX3" fmla="*/ 25307 w 25325"/>
              <a:gd name="connsiteY3" fmla="*/ 19895 h 43347"/>
              <a:gd name="connsiteX4" fmla="*/ 21193 w 25325"/>
              <a:gd name="connsiteY4" fmla="*/ 20676 h 43347"/>
              <a:gd name="connsiteX5" fmla="*/ 21293 w 25325"/>
              <a:gd name="connsiteY5" fmla="*/ 22408 h 43347"/>
              <a:gd name="connsiteX6" fmla="*/ 13318 w 25325"/>
              <a:gd name="connsiteY6" fmla="*/ 13632 h 43347"/>
              <a:gd name="connsiteX7" fmla="*/ 13403 w 25325"/>
              <a:gd name="connsiteY7" fmla="*/ 43347 h 43347"/>
              <a:gd name="connsiteX8" fmla="*/ 0 w 25325"/>
              <a:gd name="connsiteY8" fmla="*/ 0 h 43347"/>
              <a:gd name="connsiteX9" fmla="*/ 7497 w 25325"/>
              <a:gd name="connsiteY9" fmla="*/ 13 h 43347"/>
              <a:gd name="connsiteX10" fmla="*/ 9462 w 25325"/>
              <a:gd name="connsiteY10" fmla="*/ 6790 h 43347"/>
              <a:gd name="connsiteX0" fmla="*/ 9462 w 25524"/>
              <a:gd name="connsiteY0" fmla="*/ 6790 h 43347"/>
              <a:gd name="connsiteX1" fmla="*/ 9372 w 25524"/>
              <a:gd name="connsiteY1" fmla="*/ 220 h 43347"/>
              <a:gd name="connsiteX2" fmla="*/ 14909 w 25524"/>
              <a:gd name="connsiteY2" fmla="*/ 220 h 43347"/>
              <a:gd name="connsiteX3" fmla="*/ 25307 w 25524"/>
              <a:gd name="connsiteY3" fmla="*/ 19895 h 43347"/>
              <a:gd name="connsiteX4" fmla="*/ 21293 w 25524"/>
              <a:gd name="connsiteY4" fmla="*/ 22408 h 43347"/>
              <a:gd name="connsiteX5" fmla="*/ 13318 w 25524"/>
              <a:gd name="connsiteY5" fmla="*/ 13632 h 43347"/>
              <a:gd name="connsiteX6" fmla="*/ 13403 w 25524"/>
              <a:gd name="connsiteY6" fmla="*/ 43347 h 43347"/>
              <a:gd name="connsiteX7" fmla="*/ 0 w 25524"/>
              <a:gd name="connsiteY7" fmla="*/ 0 h 43347"/>
              <a:gd name="connsiteX8" fmla="*/ 7497 w 25524"/>
              <a:gd name="connsiteY8" fmla="*/ 13 h 43347"/>
              <a:gd name="connsiteX9" fmla="*/ 9462 w 25524"/>
              <a:gd name="connsiteY9" fmla="*/ 6790 h 43347"/>
              <a:gd name="connsiteX0" fmla="*/ 9462 w 22310"/>
              <a:gd name="connsiteY0" fmla="*/ 6790 h 43347"/>
              <a:gd name="connsiteX1" fmla="*/ 9372 w 22310"/>
              <a:gd name="connsiteY1" fmla="*/ 220 h 43347"/>
              <a:gd name="connsiteX2" fmla="*/ 14909 w 22310"/>
              <a:gd name="connsiteY2" fmla="*/ 220 h 43347"/>
              <a:gd name="connsiteX3" fmla="*/ 20847 w 22310"/>
              <a:gd name="connsiteY3" fmla="*/ 16427 h 43347"/>
              <a:gd name="connsiteX4" fmla="*/ 21293 w 22310"/>
              <a:gd name="connsiteY4" fmla="*/ 22408 h 43347"/>
              <a:gd name="connsiteX5" fmla="*/ 13318 w 22310"/>
              <a:gd name="connsiteY5" fmla="*/ 13632 h 43347"/>
              <a:gd name="connsiteX6" fmla="*/ 13403 w 22310"/>
              <a:gd name="connsiteY6" fmla="*/ 43347 h 43347"/>
              <a:gd name="connsiteX7" fmla="*/ 0 w 22310"/>
              <a:gd name="connsiteY7" fmla="*/ 0 h 43347"/>
              <a:gd name="connsiteX8" fmla="*/ 7497 w 22310"/>
              <a:gd name="connsiteY8" fmla="*/ 13 h 43347"/>
              <a:gd name="connsiteX9" fmla="*/ 9462 w 22310"/>
              <a:gd name="connsiteY9" fmla="*/ 6790 h 43347"/>
              <a:gd name="connsiteX0" fmla="*/ 9462 w 22117"/>
              <a:gd name="connsiteY0" fmla="*/ 6790 h 43347"/>
              <a:gd name="connsiteX1" fmla="*/ 9372 w 22117"/>
              <a:gd name="connsiteY1" fmla="*/ 220 h 43347"/>
              <a:gd name="connsiteX2" fmla="*/ 14909 w 22117"/>
              <a:gd name="connsiteY2" fmla="*/ 220 h 43347"/>
              <a:gd name="connsiteX3" fmla="*/ 20847 w 22117"/>
              <a:gd name="connsiteY3" fmla="*/ 16427 h 43347"/>
              <a:gd name="connsiteX4" fmla="*/ 21293 w 22117"/>
              <a:gd name="connsiteY4" fmla="*/ 22408 h 43347"/>
              <a:gd name="connsiteX5" fmla="*/ 13318 w 22117"/>
              <a:gd name="connsiteY5" fmla="*/ 13632 h 43347"/>
              <a:gd name="connsiteX6" fmla="*/ 13403 w 22117"/>
              <a:gd name="connsiteY6" fmla="*/ 43347 h 43347"/>
              <a:gd name="connsiteX7" fmla="*/ 0 w 22117"/>
              <a:gd name="connsiteY7" fmla="*/ 0 h 43347"/>
              <a:gd name="connsiteX8" fmla="*/ 7497 w 22117"/>
              <a:gd name="connsiteY8" fmla="*/ 13 h 43347"/>
              <a:gd name="connsiteX9" fmla="*/ 9462 w 22117"/>
              <a:gd name="connsiteY9" fmla="*/ 6790 h 43347"/>
              <a:gd name="connsiteX0" fmla="*/ 9462 w 21293"/>
              <a:gd name="connsiteY0" fmla="*/ 6790 h 43347"/>
              <a:gd name="connsiteX1" fmla="*/ 9372 w 21293"/>
              <a:gd name="connsiteY1" fmla="*/ 220 h 43347"/>
              <a:gd name="connsiteX2" fmla="*/ 14909 w 21293"/>
              <a:gd name="connsiteY2" fmla="*/ 220 h 43347"/>
              <a:gd name="connsiteX3" fmla="*/ 20847 w 21293"/>
              <a:gd name="connsiteY3" fmla="*/ 16427 h 43347"/>
              <a:gd name="connsiteX4" fmla="*/ 21293 w 21293"/>
              <a:gd name="connsiteY4" fmla="*/ 22408 h 43347"/>
              <a:gd name="connsiteX5" fmla="*/ 13318 w 21293"/>
              <a:gd name="connsiteY5" fmla="*/ 13632 h 43347"/>
              <a:gd name="connsiteX6" fmla="*/ 13403 w 21293"/>
              <a:gd name="connsiteY6" fmla="*/ 43347 h 43347"/>
              <a:gd name="connsiteX7" fmla="*/ 0 w 21293"/>
              <a:gd name="connsiteY7" fmla="*/ 0 h 43347"/>
              <a:gd name="connsiteX8" fmla="*/ 7497 w 21293"/>
              <a:gd name="connsiteY8" fmla="*/ 13 h 43347"/>
              <a:gd name="connsiteX9" fmla="*/ 9462 w 21293"/>
              <a:gd name="connsiteY9" fmla="*/ 6790 h 43347"/>
              <a:gd name="connsiteX0" fmla="*/ 9405 w 21236"/>
              <a:gd name="connsiteY0" fmla="*/ 6777 h 43334"/>
              <a:gd name="connsiteX1" fmla="*/ 9315 w 21236"/>
              <a:gd name="connsiteY1" fmla="*/ 207 h 43334"/>
              <a:gd name="connsiteX2" fmla="*/ 14852 w 21236"/>
              <a:gd name="connsiteY2" fmla="*/ 207 h 43334"/>
              <a:gd name="connsiteX3" fmla="*/ 20790 w 21236"/>
              <a:gd name="connsiteY3" fmla="*/ 16414 h 43334"/>
              <a:gd name="connsiteX4" fmla="*/ 21236 w 21236"/>
              <a:gd name="connsiteY4" fmla="*/ 22395 h 43334"/>
              <a:gd name="connsiteX5" fmla="*/ 13261 w 21236"/>
              <a:gd name="connsiteY5" fmla="*/ 13619 h 43334"/>
              <a:gd name="connsiteX6" fmla="*/ 13346 w 21236"/>
              <a:gd name="connsiteY6" fmla="*/ 43334 h 43334"/>
              <a:gd name="connsiteX7" fmla="*/ 0 w 21236"/>
              <a:gd name="connsiteY7" fmla="*/ 249 h 43334"/>
              <a:gd name="connsiteX8" fmla="*/ 7440 w 21236"/>
              <a:gd name="connsiteY8" fmla="*/ 0 h 43334"/>
              <a:gd name="connsiteX9" fmla="*/ 9405 w 21236"/>
              <a:gd name="connsiteY9" fmla="*/ 6777 h 43334"/>
              <a:gd name="connsiteX0" fmla="*/ 9405 w 21236"/>
              <a:gd name="connsiteY0" fmla="*/ 6570 h 43127"/>
              <a:gd name="connsiteX1" fmla="*/ 9315 w 21236"/>
              <a:gd name="connsiteY1" fmla="*/ 0 h 43127"/>
              <a:gd name="connsiteX2" fmla="*/ 14852 w 21236"/>
              <a:gd name="connsiteY2" fmla="*/ 0 h 43127"/>
              <a:gd name="connsiteX3" fmla="*/ 20790 w 21236"/>
              <a:gd name="connsiteY3" fmla="*/ 16207 h 43127"/>
              <a:gd name="connsiteX4" fmla="*/ 21236 w 21236"/>
              <a:gd name="connsiteY4" fmla="*/ 22188 h 43127"/>
              <a:gd name="connsiteX5" fmla="*/ 13261 w 21236"/>
              <a:gd name="connsiteY5" fmla="*/ 13412 h 43127"/>
              <a:gd name="connsiteX6" fmla="*/ 13346 w 21236"/>
              <a:gd name="connsiteY6" fmla="*/ 43127 h 43127"/>
              <a:gd name="connsiteX7" fmla="*/ 0 w 21236"/>
              <a:gd name="connsiteY7" fmla="*/ 42 h 43127"/>
              <a:gd name="connsiteX8" fmla="*/ 7488 w 21236"/>
              <a:gd name="connsiteY8" fmla="*/ 18 h 43127"/>
              <a:gd name="connsiteX9" fmla="*/ 9405 w 21236"/>
              <a:gd name="connsiteY9" fmla="*/ 6570 h 43127"/>
              <a:gd name="connsiteX0" fmla="*/ 9405 w 21236"/>
              <a:gd name="connsiteY0" fmla="*/ 6570 h 43127"/>
              <a:gd name="connsiteX1" fmla="*/ 9315 w 21236"/>
              <a:gd name="connsiteY1" fmla="*/ 0 h 43127"/>
              <a:gd name="connsiteX2" fmla="*/ 14852 w 21236"/>
              <a:gd name="connsiteY2" fmla="*/ 0 h 43127"/>
              <a:gd name="connsiteX3" fmla="*/ 20790 w 21236"/>
              <a:gd name="connsiteY3" fmla="*/ 16207 h 43127"/>
              <a:gd name="connsiteX4" fmla="*/ 21236 w 21236"/>
              <a:gd name="connsiteY4" fmla="*/ 22188 h 43127"/>
              <a:gd name="connsiteX5" fmla="*/ 13261 w 21236"/>
              <a:gd name="connsiteY5" fmla="*/ 13412 h 43127"/>
              <a:gd name="connsiteX6" fmla="*/ 13346 w 21236"/>
              <a:gd name="connsiteY6" fmla="*/ 43127 h 43127"/>
              <a:gd name="connsiteX7" fmla="*/ 0 w 21236"/>
              <a:gd name="connsiteY7" fmla="*/ 42 h 43127"/>
              <a:gd name="connsiteX8" fmla="*/ 7143 w 21236"/>
              <a:gd name="connsiteY8" fmla="*/ 355 h 43127"/>
              <a:gd name="connsiteX9" fmla="*/ 9405 w 21236"/>
              <a:gd name="connsiteY9" fmla="*/ 6570 h 43127"/>
              <a:gd name="connsiteX0" fmla="*/ 9405 w 21236"/>
              <a:gd name="connsiteY0" fmla="*/ 6570 h 43127"/>
              <a:gd name="connsiteX1" fmla="*/ 9315 w 21236"/>
              <a:gd name="connsiteY1" fmla="*/ 0 h 43127"/>
              <a:gd name="connsiteX2" fmla="*/ 14852 w 21236"/>
              <a:gd name="connsiteY2" fmla="*/ 0 h 43127"/>
              <a:gd name="connsiteX3" fmla="*/ 20790 w 21236"/>
              <a:gd name="connsiteY3" fmla="*/ 16207 h 43127"/>
              <a:gd name="connsiteX4" fmla="*/ 21236 w 21236"/>
              <a:gd name="connsiteY4" fmla="*/ 22188 h 43127"/>
              <a:gd name="connsiteX5" fmla="*/ 13261 w 21236"/>
              <a:gd name="connsiteY5" fmla="*/ 13412 h 43127"/>
              <a:gd name="connsiteX6" fmla="*/ 13346 w 21236"/>
              <a:gd name="connsiteY6" fmla="*/ 43127 h 43127"/>
              <a:gd name="connsiteX7" fmla="*/ 0 w 21236"/>
              <a:gd name="connsiteY7" fmla="*/ 42 h 43127"/>
              <a:gd name="connsiteX8" fmla="*/ 7354 w 21236"/>
              <a:gd name="connsiteY8" fmla="*/ 18 h 43127"/>
              <a:gd name="connsiteX9" fmla="*/ 9405 w 21236"/>
              <a:gd name="connsiteY9" fmla="*/ 6570 h 43127"/>
              <a:gd name="connsiteX0" fmla="*/ 9357 w 21236"/>
              <a:gd name="connsiteY0" fmla="*/ 7694 h 43127"/>
              <a:gd name="connsiteX1" fmla="*/ 9315 w 21236"/>
              <a:gd name="connsiteY1" fmla="*/ 0 h 43127"/>
              <a:gd name="connsiteX2" fmla="*/ 14852 w 21236"/>
              <a:gd name="connsiteY2" fmla="*/ 0 h 43127"/>
              <a:gd name="connsiteX3" fmla="*/ 20790 w 21236"/>
              <a:gd name="connsiteY3" fmla="*/ 16207 h 43127"/>
              <a:gd name="connsiteX4" fmla="*/ 21236 w 21236"/>
              <a:gd name="connsiteY4" fmla="*/ 22188 h 43127"/>
              <a:gd name="connsiteX5" fmla="*/ 13261 w 21236"/>
              <a:gd name="connsiteY5" fmla="*/ 13412 h 43127"/>
              <a:gd name="connsiteX6" fmla="*/ 13346 w 21236"/>
              <a:gd name="connsiteY6" fmla="*/ 43127 h 43127"/>
              <a:gd name="connsiteX7" fmla="*/ 0 w 21236"/>
              <a:gd name="connsiteY7" fmla="*/ 42 h 43127"/>
              <a:gd name="connsiteX8" fmla="*/ 7354 w 21236"/>
              <a:gd name="connsiteY8" fmla="*/ 18 h 43127"/>
              <a:gd name="connsiteX9" fmla="*/ 9357 w 21236"/>
              <a:gd name="connsiteY9" fmla="*/ 7694 h 43127"/>
              <a:gd name="connsiteX0" fmla="*/ 9481 w 21236"/>
              <a:gd name="connsiteY0" fmla="*/ 7357 h 43127"/>
              <a:gd name="connsiteX1" fmla="*/ 9315 w 21236"/>
              <a:gd name="connsiteY1" fmla="*/ 0 h 43127"/>
              <a:gd name="connsiteX2" fmla="*/ 14852 w 21236"/>
              <a:gd name="connsiteY2" fmla="*/ 0 h 43127"/>
              <a:gd name="connsiteX3" fmla="*/ 20790 w 21236"/>
              <a:gd name="connsiteY3" fmla="*/ 16207 h 43127"/>
              <a:gd name="connsiteX4" fmla="*/ 21236 w 21236"/>
              <a:gd name="connsiteY4" fmla="*/ 22188 h 43127"/>
              <a:gd name="connsiteX5" fmla="*/ 13261 w 21236"/>
              <a:gd name="connsiteY5" fmla="*/ 13412 h 43127"/>
              <a:gd name="connsiteX6" fmla="*/ 13346 w 21236"/>
              <a:gd name="connsiteY6" fmla="*/ 43127 h 43127"/>
              <a:gd name="connsiteX7" fmla="*/ 0 w 21236"/>
              <a:gd name="connsiteY7" fmla="*/ 42 h 43127"/>
              <a:gd name="connsiteX8" fmla="*/ 7354 w 21236"/>
              <a:gd name="connsiteY8" fmla="*/ 18 h 43127"/>
              <a:gd name="connsiteX9" fmla="*/ 9481 w 21236"/>
              <a:gd name="connsiteY9" fmla="*/ 7357 h 43127"/>
              <a:gd name="connsiteX0" fmla="*/ 9337 w 21236"/>
              <a:gd name="connsiteY0" fmla="*/ 6532 h 43127"/>
              <a:gd name="connsiteX1" fmla="*/ 9315 w 21236"/>
              <a:gd name="connsiteY1" fmla="*/ 0 h 43127"/>
              <a:gd name="connsiteX2" fmla="*/ 14852 w 21236"/>
              <a:gd name="connsiteY2" fmla="*/ 0 h 43127"/>
              <a:gd name="connsiteX3" fmla="*/ 20790 w 21236"/>
              <a:gd name="connsiteY3" fmla="*/ 16207 h 43127"/>
              <a:gd name="connsiteX4" fmla="*/ 21236 w 21236"/>
              <a:gd name="connsiteY4" fmla="*/ 22188 h 43127"/>
              <a:gd name="connsiteX5" fmla="*/ 13261 w 21236"/>
              <a:gd name="connsiteY5" fmla="*/ 13412 h 43127"/>
              <a:gd name="connsiteX6" fmla="*/ 13346 w 21236"/>
              <a:gd name="connsiteY6" fmla="*/ 43127 h 43127"/>
              <a:gd name="connsiteX7" fmla="*/ 0 w 21236"/>
              <a:gd name="connsiteY7" fmla="*/ 42 h 43127"/>
              <a:gd name="connsiteX8" fmla="*/ 7354 w 21236"/>
              <a:gd name="connsiteY8" fmla="*/ 18 h 43127"/>
              <a:gd name="connsiteX9" fmla="*/ 9337 w 21236"/>
              <a:gd name="connsiteY9" fmla="*/ 6532 h 43127"/>
              <a:gd name="connsiteX0" fmla="*/ 9337 w 21236"/>
              <a:gd name="connsiteY0" fmla="*/ 6569 h 43164"/>
              <a:gd name="connsiteX1" fmla="*/ 9334 w 21236"/>
              <a:gd name="connsiteY1" fmla="*/ 0 h 43164"/>
              <a:gd name="connsiteX2" fmla="*/ 14852 w 21236"/>
              <a:gd name="connsiteY2" fmla="*/ 37 h 43164"/>
              <a:gd name="connsiteX3" fmla="*/ 20790 w 21236"/>
              <a:gd name="connsiteY3" fmla="*/ 16244 h 43164"/>
              <a:gd name="connsiteX4" fmla="*/ 21236 w 21236"/>
              <a:gd name="connsiteY4" fmla="*/ 22225 h 43164"/>
              <a:gd name="connsiteX5" fmla="*/ 13261 w 21236"/>
              <a:gd name="connsiteY5" fmla="*/ 13449 h 43164"/>
              <a:gd name="connsiteX6" fmla="*/ 13346 w 21236"/>
              <a:gd name="connsiteY6" fmla="*/ 43164 h 43164"/>
              <a:gd name="connsiteX7" fmla="*/ 0 w 21236"/>
              <a:gd name="connsiteY7" fmla="*/ 79 h 43164"/>
              <a:gd name="connsiteX8" fmla="*/ 7354 w 21236"/>
              <a:gd name="connsiteY8" fmla="*/ 55 h 43164"/>
              <a:gd name="connsiteX9" fmla="*/ 9337 w 21236"/>
              <a:gd name="connsiteY9" fmla="*/ 6569 h 43164"/>
              <a:gd name="connsiteX0" fmla="*/ 9337 w 21236"/>
              <a:gd name="connsiteY0" fmla="*/ 6569 h 43164"/>
              <a:gd name="connsiteX1" fmla="*/ 9334 w 21236"/>
              <a:gd name="connsiteY1" fmla="*/ 0 h 43164"/>
              <a:gd name="connsiteX2" fmla="*/ 14890 w 21236"/>
              <a:gd name="connsiteY2" fmla="*/ 37 h 43164"/>
              <a:gd name="connsiteX3" fmla="*/ 20790 w 21236"/>
              <a:gd name="connsiteY3" fmla="*/ 16244 h 43164"/>
              <a:gd name="connsiteX4" fmla="*/ 21236 w 21236"/>
              <a:gd name="connsiteY4" fmla="*/ 22225 h 43164"/>
              <a:gd name="connsiteX5" fmla="*/ 13261 w 21236"/>
              <a:gd name="connsiteY5" fmla="*/ 13449 h 43164"/>
              <a:gd name="connsiteX6" fmla="*/ 13346 w 21236"/>
              <a:gd name="connsiteY6" fmla="*/ 43164 h 43164"/>
              <a:gd name="connsiteX7" fmla="*/ 0 w 21236"/>
              <a:gd name="connsiteY7" fmla="*/ 79 h 43164"/>
              <a:gd name="connsiteX8" fmla="*/ 7354 w 21236"/>
              <a:gd name="connsiteY8" fmla="*/ 55 h 43164"/>
              <a:gd name="connsiteX9" fmla="*/ 9337 w 21236"/>
              <a:gd name="connsiteY9" fmla="*/ 6569 h 43164"/>
              <a:gd name="connsiteX0" fmla="*/ 9337 w 21328"/>
              <a:gd name="connsiteY0" fmla="*/ 6569 h 43164"/>
              <a:gd name="connsiteX1" fmla="*/ 9334 w 21328"/>
              <a:gd name="connsiteY1" fmla="*/ 0 h 43164"/>
              <a:gd name="connsiteX2" fmla="*/ 14890 w 21328"/>
              <a:gd name="connsiteY2" fmla="*/ 37 h 43164"/>
              <a:gd name="connsiteX3" fmla="*/ 21230 w 21328"/>
              <a:gd name="connsiteY3" fmla="*/ 20779 h 43164"/>
              <a:gd name="connsiteX4" fmla="*/ 21236 w 21328"/>
              <a:gd name="connsiteY4" fmla="*/ 22225 h 43164"/>
              <a:gd name="connsiteX5" fmla="*/ 13261 w 21328"/>
              <a:gd name="connsiteY5" fmla="*/ 13449 h 43164"/>
              <a:gd name="connsiteX6" fmla="*/ 13346 w 21328"/>
              <a:gd name="connsiteY6" fmla="*/ 43164 h 43164"/>
              <a:gd name="connsiteX7" fmla="*/ 0 w 21328"/>
              <a:gd name="connsiteY7" fmla="*/ 79 h 43164"/>
              <a:gd name="connsiteX8" fmla="*/ 7354 w 21328"/>
              <a:gd name="connsiteY8" fmla="*/ 55 h 43164"/>
              <a:gd name="connsiteX9" fmla="*/ 9337 w 21328"/>
              <a:gd name="connsiteY9" fmla="*/ 6569 h 43164"/>
              <a:gd name="connsiteX0" fmla="*/ 9337 w 21242"/>
              <a:gd name="connsiteY0" fmla="*/ 6569 h 43164"/>
              <a:gd name="connsiteX1" fmla="*/ 9334 w 21242"/>
              <a:gd name="connsiteY1" fmla="*/ 0 h 43164"/>
              <a:gd name="connsiteX2" fmla="*/ 14890 w 21242"/>
              <a:gd name="connsiteY2" fmla="*/ 37 h 43164"/>
              <a:gd name="connsiteX3" fmla="*/ 21230 w 21242"/>
              <a:gd name="connsiteY3" fmla="*/ 20779 h 43164"/>
              <a:gd name="connsiteX4" fmla="*/ 21236 w 21242"/>
              <a:gd name="connsiteY4" fmla="*/ 22225 h 43164"/>
              <a:gd name="connsiteX5" fmla="*/ 13261 w 21242"/>
              <a:gd name="connsiteY5" fmla="*/ 13449 h 43164"/>
              <a:gd name="connsiteX6" fmla="*/ 13346 w 21242"/>
              <a:gd name="connsiteY6" fmla="*/ 43164 h 43164"/>
              <a:gd name="connsiteX7" fmla="*/ 0 w 21242"/>
              <a:gd name="connsiteY7" fmla="*/ 79 h 43164"/>
              <a:gd name="connsiteX8" fmla="*/ 7354 w 21242"/>
              <a:gd name="connsiteY8" fmla="*/ 55 h 43164"/>
              <a:gd name="connsiteX9" fmla="*/ 9337 w 21242"/>
              <a:gd name="connsiteY9" fmla="*/ 6569 h 43164"/>
              <a:gd name="connsiteX0" fmla="*/ 9337 w 21238"/>
              <a:gd name="connsiteY0" fmla="*/ 6569 h 43164"/>
              <a:gd name="connsiteX1" fmla="*/ 9334 w 21238"/>
              <a:gd name="connsiteY1" fmla="*/ 0 h 43164"/>
              <a:gd name="connsiteX2" fmla="*/ 14890 w 21238"/>
              <a:gd name="connsiteY2" fmla="*/ 37 h 43164"/>
              <a:gd name="connsiteX3" fmla="*/ 21163 w 21238"/>
              <a:gd name="connsiteY3" fmla="*/ 20554 h 43164"/>
              <a:gd name="connsiteX4" fmla="*/ 21236 w 21238"/>
              <a:gd name="connsiteY4" fmla="*/ 22225 h 43164"/>
              <a:gd name="connsiteX5" fmla="*/ 13261 w 21238"/>
              <a:gd name="connsiteY5" fmla="*/ 13449 h 43164"/>
              <a:gd name="connsiteX6" fmla="*/ 13346 w 21238"/>
              <a:gd name="connsiteY6" fmla="*/ 43164 h 43164"/>
              <a:gd name="connsiteX7" fmla="*/ 0 w 21238"/>
              <a:gd name="connsiteY7" fmla="*/ 79 h 43164"/>
              <a:gd name="connsiteX8" fmla="*/ 7354 w 21238"/>
              <a:gd name="connsiteY8" fmla="*/ 55 h 43164"/>
              <a:gd name="connsiteX9" fmla="*/ 9337 w 21238"/>
              <a:gd name="connsiteY9" fmla="*/ 6569 h 43164"/>
              <a:gd name="connsiteX0" fmla="*/ 9337 w 21175"/>
              <a:gd name="connsiteY0" fmla="*/ 6569 h 43164"/>
              <a:gd name="connsiteX1" fmla="*/ 9334 w 21175"/>
              <a:gd name="connsiteY1" fmla="*/ 0 h 43164"/>
              <a:gd name="connsiteX2" fmla="*/ 14890 w 21175"/>
              <a:gd name="connsiteY2" fmla="*/ 37 h 43164"/>
              <a:gd name="connsiteX3" fmla="*/ 21163 w 21175"/>
              <a:gd name="connsiteY3" fmla="*/ 20554 h 43164"/>
              <a:gd name="connsiteX4" fmla="*/ 21169 w 21175"/>
              <a:gd name="connsiteY4" fmla="*/ 22675 h 43164"/>
              <a:gd name="connsiteX5" fmla="*/ 13261 w 21175"/>
              <a:gd name="connsiteY5" fmla="*/ 13449 h 43164"/>
              <a:gd name="connsiteX6" fmla="*/ 13346 w 21175"/>
              <a:gd name="connsiteY6" fmla="*/ 43164 h 43164"/>
              <a:gd name="connsiteX7" fmla="*/ 0 w 21175"/>
              <a:gd name="connsiteY7" fmla="*/ 79 h 43164"/>
              <a:gd name="connsiteX8" fmla="*/ 7354 w 21175"/>
              <a:gd name="connsiteY8" fmla="*/ 55 h 43164"/>
              <a:gd name="connsiteX9" fmla="*/ 9337 w 21175"/>
              <a:gd name="connsiteY9" fmla="*/ 6569 h 431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163 w 21169"/>
              <a:gd name="connsiteY3" fmla="*/ 20554 h 43164"/>
              <a:gd name="connsiteX4" fmla="*/ 21169 w 21169"/>
              <a:gd name="connsiteY4" fmla="*/ 22675 h 43164"/>
              <a:gd name="connsiteX5" fmla="*/ 13261 w 21169"/>
              <a:gd name="connsiteY5" fmla="*/ 13449 h 43164"/>
              <a:gd name="connsiteX6" fmla="*/ 13346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163 w 21169"/>
              <a:gd name="connsiteY3" fmla="*/ 20554 h 43164"/>
              <a:gd name="connsiteX4" fmla="*/ 21169 w 21169"/>
              <a:gd name="connsiteY4" fmla="*/ 22675 h 43164"/>
              <a:gd name="connsiteX5" fmla="*/ 13261 w 21169"/>
              <a:gd name="connsiteY5" fmla="*/ 13449 h 43164"/>
              <a:gd name="connsiteX6" fmla="*/ 13346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163 w 21169"/>
              <a:gd name="connsiteY3" fmla="*/ 20554 h 43164"/>
              <a:gd name="connsiteX4" fmla="*/ 21169 w 21169"/>
              <a:gd name="connsiteY4" fmla="*/ 22675 h 43164"/>
              <a:gd name="connsiteX5" fmla="*/ 13117 w 21169"/>
              <a:gd name="connsiteY5" fmla="*/ 12699 h 43164"/>
              <a:gd name="connsiteX6" fmla="*/ 13346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163 w 21169"/>
              <a:gd name="connsiteY3" fmla="*/ 20554 h 43164"/>
              <a:gd name="connsiteX4" fmla="*/ 21169 w 21169"/>
              <a:gd name="connsiteY4" fmla="*/ 22675 h 43164"/>
              <a:gd name="connsiteX5" fmla="*/ 13261 w 21169"/>
              <a:gd name="connsiteY5" fmla="*/ 13224 h 43164"/>
              <a:gd name="connsiteX6" fmla="*/ 13346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163 w 21169"/>
              <a:gd name="connsiteY3" fmla="*/ 20554 h 43164"/>
              <a:gd name="connsiteX4" fmla="*/ 21169 w 21169"/>
              <a:gd name="connsiteY4" fmla="*/ 22675 h 43164"/>
              <a:gd name="connsiteX5" fmla="*/ 13261 w 21169"/>
              <a:gd name="connsiteY5" fmla="*/ 13224 h 43164"/>
              <a:gd name="connsiteX6" fmla="*/ 13346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169"/>
              <a:gd name="connsiteY0" fmla="*/ 6569 h 42527"/>
              <a:gd name="connsiteX1" fmla="*/ 9334 w 21169"/>
              <a:gd name="connsiteY1" fmla="*/ 0 h 42527"/>
              <a:gd name="connsiteX2" fmla="*/ 14890 w 21169"/>
              <a:gd name="connsiteY2" fmla="*/ 37 h 42527"/>
              <a:gd name="connsiteX3" fmla="*/ 21163 w 21169"/>
              <a:gd name="connsiteY3" fmla="*/ 20554 h 42527"/>
              <a:gd name="connsiteX4" fmla="*/ 21169 w 21169"/>
              <a:gd name="connsiteY4" fmla="*/ 22675 h 42527"/>
              <a:gd name="connsiteX5" fmla="*/ 13261 w 21169"/>
              <a:gd name="connsiteY5" fmla="*/ 13224 h 42527"/>
              <a:gd name="connsiteX6" fmla="*/ 13269 w 21169"/>
              <a:gd name="connsiteY6" fmla="*/ 42527 h 42527"/>
              <a:gd name="connsiteX7" fmla="*/ 0 w 21169"/>
              <a:gd name="connsiteY7" fmla="*/ 79 h 42527"/>
              <a:gd name="connsiteX8" fmla="*/ 7354 w 21169"/>
              <a:gd name="connsiteY8" fmla="*/ 55 h 42527"/>
              <a:gd name="connsiteX9" fmla="*/ 9337 w 21169"/>
              <a:gd name="connsiteY9" fmla="*/ 6569 h 42527"/>
              <a:gd name="connsiteX0" fmla="*/ 9337 w 21169"/>
              <a:gd name="connsiteY0" fmla="*/ 6569 h 41627"/>
              <a:gd name="connsiteX1" fmla="*/ 9334 w 21169"/>
              <a:gd name="connsiteY1" fmla="*/ 0 h 41627"/>
              <a:gd name="connsiteX2" fmla="*/ 14890 w 21169"/>
              <a:gd name="connsiteY2" fmla="*/ 37 h 41627"/>
              <a:gd name="connsiteX3" fmla="*/ 21163 w 21169"/>
              <a:gd name="connsiteY3" fmla="*/ 20554 h 41627"/>
              <a:gd name="connsiteX4" fmla="*/ 21169 w 21169"/>
              <a:gd name="connsiteY4" fmla="*/ 22675 h 41627"/>
              <a:gd name="connsiteX5" fmla="*/ 13261 w 21169"/>
              <a:gd name="connsiteY5" fmla="*/ 13224 h 41627"/>
              <a:gd name="connsiteX6" fmla="*/ 13164 w 21169"/>
              <a:gd name="connsiteY6" fmla="*/ 41627 h 41627"/>
              <a:gd name="connsiteX7" fmla="*/ 0 w 21169"/>
              <a:gd name="connsiteY7" fmla="*/ 79 h 41627"/>
              <a:gd name="connsiteX8" fmla="*/ 7354 w 21169"/>
              <a:gd name="connsiteY8" fmla="*/ 55 h 41627"/>
              <a:gd name="connsiteX9" fmla="*/ 9337 w 21169"/>
              <a:gd name="connsiteY9" fmla="*/ 6569 h 41627"/>
              <a:gd name="connsiteX0" fmla="*/ 9337 w 21169"/>
              <a:gd name="connsiteY0" fmla="*/ 6569 h 43089"/>
              <a:gd name="connsiteX1" fmla="*/ 9334 w 21169"/>
              <a:gd name="connsiteY1" fmla="*/ 0 h 43089"/>
              <a:gd name="connsiteX2" fmla="*/ 14890 w 21169"/>
              <a:gd name="connsiteY2" fmla="*/ 37 h 43089"/>
              <a:gd name="connsiteX3" fmla="*/ 21163 w 21169"/>
              <a:gd name="connsiteY3" fmla="*/ 20554 h 43089"/>
              <a:gd name="connsiteX4" fmla="*/ 21169 w 21169"/>
              <a:gd name="connsiteY4" fmla="*/ 22675 h 43089"/>
              <a:gd name="connsiteX5" fmla="*/ 13261 w 21169"/>
              <a:gd name="connsiteY5" fmla="*/ 13224 h 43089"/>
              <a:gd name="connsiteX6" fmla="*/ 13279 w 21169"/>
              <a:gd name="connsiteY6" fmla="*/ 43089 h 43089"/>
              <a:gd name="connsiteX7" fmla="*/ 0 w 21169"/>
              <a:gd name="connsiteY7" fmla="*/ 79 h 43089"/>
              <a:gd name="connsiteX8" fmla="*/ 7354 w 21169"/>
              <a:gd name="connsiteY8" fmla="*/ 55 h 43089"/>
              <a:gd name="connsiteX9" fmla="*/ 9337 w 21169"/>
              <a:gd name="connsiteY9" fmla="*/ 6569 h 43089"/>
              <a:gd name="connsiteX0" fmla="*/ 9337 w 21169"/>
              <a:gd name="connsiteY0" fmla="*/ 6569 h 43089"/>
              <a:gd name="connsiteX1" fmla="*/ 9334 w 21169"/>
              <a:gd name="connsiteY1" fmla="*/ 0 h 43089"/>
              <a:gd name="connsiteX2" fmla="*/ 14890 w 21169"/>
              <a:gd name="connsiteY2" fmla="*/ 37 h 43089"/>
              <a:gd name="connsiteX3" fmla="*/ 21163 w 21169"/>
              <a:gd name="connsiteY3" fmla="*/ 20554 h 43089"/>
              <a:gd name="connsiteX4" fmla="*/ 21169 w 21169"/>
              <a:gd name="connsiteY4" fmla="*/ 22675 h 43089"/>
              <a:gd name="connsiteX5" fmla="*/ 13204 w 21169"/>
              <a:gd name="connsiteY5" fmla="*/ 12887 h 43089"/>
              <a:gd name="connsiteX6" fmla="*/ 13279 w 21169"/>
              <a:gd name="connsiteY6" fmla="*/ 43089 h 43089"/>
              <a:gd name="connsiteX7" fmla="*/ 0 w 21169"/>
              <a:gd name="connsiteY7" fmla="*/ 79 h 43089"/>
              <a:gd name="connsiteX8" fmla="*/ 7354 w 21169"/>
              <a:gd name="connsiteY8" fmla="*/ 55 h 43089"/>
              <a:gd name="connsiteX9" fmla="*/ 9337 w 21169"/>
              <a:gd name="connsiteY9" fmla="*/ 6569 h 43089"/>
              <a:gd name="connsiteX0" fmla="*/ 9337 w 21169"/>
              <a:gd name="connsiteY0" fmla="*/ 6569 h 43089"/>
              <a:gd name="connsiteX1" fmla="*/ 9334 w 21169"/>
              <a:gd name="connsiteY1" fmla="*/ 0 h 43089"/>
              <a:gd name="connsiteX2" fmla="*/ 14890 w 21169"/>
              <a:gd name="connsiteY2" fmla="*/ 37 h 43089"/>
              <a:gd name="connsiteX3" fmla="*/ 21163 w 21169"/>
              <a:gd name="connsiteY3" fmla="*/ 20554 h 43089"/>
              <a:gd name="connsiteX4" fmla="*/ 21169 w 21169"/>
              <a:gd name="connsiteY4" fmla="*/ 22675 h 43089"/>
              <a:gd name="connsiteX5" fmla="*/ 13261 w 21169"/>
              <a:gd name="connsiteY5" fmla="*/ 13187 h 43089"/>
              <a:gd name="connsiteX6" fmla="*/ 13279 w 21169"/>
              <a:gd name="connsiteY6" fmla="*/ 43089 h 43089"/>
              <a:gd name="connsiteX7" fmla="*/ 0 w 21169"/>
              <a:gd name="connsiteY7" fmla="*/ 79 h 43089"/>
              <a:gd name="connsiteX8" fmla="*/ 7354 w 21169"/>
              <a:gd name="connsiteY8" fmla="*/ 55 h 43089"/>
              <a:gd name="connsiteX9" fmla="*/ 9337 w 21169"/>
              <a:gd name="connsiteY9" fmla="*/ 6569 h 43089"/>
              <a:gd name="connsiteX0" fmla="*/ 9337 w 21169"/>
              <a:gd name="connsiteY0" fmla="*/ 6569 h 42864"/>
              <a:gd name="connsiteX1" fmla="*/ 9334 w 21169"/>
              <a:gd name="connsiteY1" fmla="*/ 0 h 42864"/>
              <a:gd name="connsiteX2" fmla="*/ 14890 w 21169"/>
              <a:gd name="connsiteY2" fmla="*/ 37 h 42864"/>
              <a:gd name="connsiteX3" fmla="*/ 21163 w 21169"/>
              <a:gd name="connsiteY3" fmla="*/ 20554 h 42864"/>
              <a:gd name="connsiteX4" fmla="*/ 21169 w 21169"/>
              <a:gd name="connsiteY4" fmla="*/ 22675 h 42864"/>
              <a:gd name="connsiteX5" fmla="*/ 13261 w 21169"/>
              <a:gd name="connsiteY5" fmla="*/ 13187 h 42864"/>
              <a:gd name="connsiteX6" fmla="*/ 13231 w 21169"/>
              <a:gd name="connsiteY6" fmla="*/ 42864 h 42864"/>
              <a:gd name="connsiteX7" fmla="*/ 0 w 21169"/>
              <a:gd name="connsiteY7" fmla="*/ 79 h 42864"/>
              <a:gd name="connsiteX8" fmla="*/ 7354 w 21169"/>
              <a:gd name="connsiteY8" fmla="*/ 55 h 42864"/>
              <a:gd name="connsiteX9" fmla="*/ 9337 w 21169"/>
              <a:gd name="connsiteY9" fmla="*/ 6569 h 428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163 w 21169"/>
              <a:gd name="connsiteY3" fmla="*/ 20554 h 43164"/>
              <a:gd name="connsiteX4" fmla="*/ 21169 w 21169"/>
              <a:gd name="connsiteY4" fmla="*/ 22675 h 43164"/>
              <a:gd name="connsiteX5" fmla="*/ 13261 w 21169"/>
              <a:gd name="connsiteY5" fmla="*/ 13187 h 43164"/>
              <a:gd name="connsiteX6" fmla="*/ 13279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169"/>
              <a:gd name="connsiteY0" fmla="*/ 6569 h 43164"/>
              <a:gd name="connsiteX1" fmla="*/ 9334 w 21169"/>
              <a:gd name="connsiteY1" fmla="*/ 0 h 43164"/>
              <a:gd name="connsiteX2" fmla="*/ 14890 w 21169"/>
              <a:gd name="connsiteY2" fmla="*/ 37 h 43164"/>
              <a:gd name="connsiteX3" fmla="*/ 21039 w 21169"/>
              <a:gd name="connsiteY3" fmla="*/ 20104 h 43164"/>
              <a:gd name="connsiteX4" fmla="*/ 21169 w 21169"/>
              <a:gd name="connsiteY4" fmla="*/ 22675 h 43164"/>
              <a:gd name="connsiteX5" fmla="*/ 13261 w 21169"/>
              <a:gd name="connsiteY5" fmla="*/ 13187 h 43164"/>
              <a:gd name="connsiteX6" fmla="*/ 13279 w 21169"/>
              <a:gd name="connsiteY6" fmla="*/ 43164 h 43164"/>
              <a:gd name="connsiteX7" fmla="*/ 0 w 21169"/>
              <a:gd name="connsiteY7" fmla="*/ 79 h 43164"/>
              <a:gd name="connsiteX8" fmla="*/ 7354 w 21169"/>
              <a:gd name="connsiteY8" fmla="*/ 55 h 43164"/>
              <a:gd name="connsiteX9" fmla="*/ 9337 w 21169"/>
              <a:gd name="connsiteY9" fmla="*/ 6569 h 43164"/>
              <a:gd name="connsiteX0" fmla="*/ 9337 w 21039"/>
              <a:gd name="connsiteY0" fmla="*/ 6569 h 43164"/>
              <a:gd name="connsiteX1" fmla="*/ 9334 w 21039"/>
              <a:gd name="connsiteY1" fmla="*/ 0 h 43164"/>
              <a:gd name="connsiteX2" fmla="*/ 14890 w 21039"/>
              <a:gd name="connsiteY2" fmla="*/ 37 h 43164"/>
              <a:gd name="connsiteX3" fmla="*/ 21039 w 21039"/>
              <a:gd name="connsiteY3" fmla="*/ 20104 h 43164"/>
              <a:gd name="connsiteX4" fmla="*/ 21016 w 21039"/>
              <a:gd name="connsiteY4" fmla="*/ 22450 h 43164"/>
              <a:gd name="connsiteX5" fmla="*/ 13261 w 21039"/>
              <a:gd name="connsiteY5" fmla="*/ 13187 h 43164"/>
              <a:gd name="connsiteX6" fmla="*/ 13279 w 21039"/>
              <a:gd name="connsiteY6" fmla="*/ 43164 h 43164"/>
              <a:gd name="connsiteX7" fmla="*/ 0 w 21039"/>
              <a:gd name="connsiteY7" fmla="*/ 79 h 43164"/>
              <a:gd name="connsiteX8" fmla="*/ 7354 w 21039"/>
              <a:gd name="connsiteY8" fmla="*/ 55 h 43164"/>
              <a:gd name="connsiteX9" fmla="*/ 9337 w 21039"/>
              <a:gd name="connsiteY9" fmla="*/ 6569 h 43164"/>
              <a:gd name="connsiteX0" fmla="*/ 9337 w 21039"/>
              <a:gd name="connsiteY0" fmla="*/ 6569 h 43164"/>
              <a:gd name="connsiteX1" fmla="*/ 9334 w 21039"/>
              <a:gd name="connsiteY1" fmla="*/ 0 h 43164"/>
              <a:gd name="connsiteX2" fmla="*/ 14890 w 21039"/>
              <a:gd name="connsiteY2" fmla="*/ 37 h 43164"/>
              <a:gd name="connsiteX3" fmla="*/ 21039 w 21039"/>
              <a:gd name="connsiteY3" fmla="*/ 20104 h 43164"/>
              <a:gd name="connsiteX4" fmla="*/ 21016 w 21039"/>
              <a:gd name="connsiteY4" fmla="*/ 22450 h 43164"/>
              <a:gd name="connsiteX5" fmla="*/ 13261 w 21039"/>
              <a:gd name="connsiteY5" fmla="*/ 13187 h 43164"/>
              <a:gd name="connsiteX6" fmla="*/ 13279 w 21039"/>
              <a:gd name="connsiteY6" fmla="*/ 43164 h 43164"/>
              <a:gd name="connsiteX7" fmla="*/ 0 w 21039"/>
              <a:gd name="connsiteY7" fmla="*/ 79 h 43164"/>
              <a:gd name="connsiteX8" fmla="*/ 7354 w 21039"/>
              <a:gd name="connsiteY8" fmla="*/ 55 h 43164"/>
              <a:gd name="connsiteX9" fmla="*/ 9337 w 21039"/>
              <a:gd name="connsiteY9" fmla="*/ 6569 h 43164"/>
              <a:gd name="connsiteX0" fmla="*/ 9337 w 21039"/>
              <a:gd name="connsiteY0" fmla="*/ 6569 h 43164"/>
              <a:gd name="connsiteX1" fmla="*/ 9334 w 21039"/>
              <a:gd name="connsiteY1" fmla="*/ 0 h 43164"/>
              <a:gd name="connsiteX2" fmla="*/ 14890 w 21039"/>
              <a:gd name="connsiteY2" fmla="*/ 37 h 43164"/>
              <a:gd name="connsiteX3" fmla="*/ 21039 w 21039"/>
              <a:gd name="connsiteY3" fmla="*/ 20104 h 43164"/>
              <a:gd name="connsiteX4" fmla="*/ 21016 w 21039"/>
              <a:gd name="connsiteY4" fmla="*/ 22450 h 43164"/>
              <a:gd name="connsiteX5" fmla="*/ 13261 w 21039"/>
              <a:gd name="connsiteY5" fmla="*/ 13187 h 43164"/>
              <a:gd name="connsiteX6" fmla="*/ 13279 w 21039"/>
              <a:gd name="connsiteY6" fmla="*/ 43164 h 43164"/>
              <a:gd name="connsiteX7" fmla="*/ 0 w 21039"/>
              <a:gd name="connsiteY7" fmla="*/ 79 h 43164"/>
              <a:gd name="connsiteX8" fmla="*/ 7354 w 21039"/>
              <a:gd name="connsiteY8" fmla="*/ 55 h 43164"/>
              <a:gd name="connsiteX9" fmla="*/ 9337 w 21039"/>
              <a:gd name="connsiteY9" fmla="*/ 6569 h 43164"/>
              <a:gd name="connsiteX0" fmla="*/ 9337 w 21027"/>
              <a:gd name="connsiteY0" fmla="*/ 6569 h 43164"/>
              <a:gd name="connsiteX1" fmla="*/ 9334 w 21027"/>
              <a:gd name="connsiteY1" fmla="*/ 0 h 43164"/>
              <a:gd name="connsiteX2" fmla="*/ 14890 w 21027"/>
              <a:gd name="connsiteY2" fmla="*/ 37 h 43164"/>
              <a:gd name="connsiteX3" fmla="*/ 21027 w 21027"/>
              <a:gd name="connsiteY3" fmla="*/ 20032 h 43164"/>
              <a:gd name="connsiteX4" fmla="*/ 21016 w 21027"/>
              <a:gd name="connsiteY4" fmla="*/ 22450 h 43164"/>
              <a:gd name="connsiteX5" fmla="*/ 13261 w 21027"/>
              <a:gd name="connsiteY5" fmla="*/ 13187 h 43164"/>
              <a:gd name="connsiteX6" fmla="*/ 13279 w 21027"/>
              <a:gd name="connsiteY6" fmla="*/ 43164 h 43164"/>
              <a:gd name="connsiteX7" fmla="*/ 0 w 21027"/>
              <a:gd name="connsiteY7" fmla="*/ 79 h 43164"/>
              <a:gd name="connsiteX8" fmla="*/ 7354 w 21027"/>
              <a:gd name="connsiteY8" fmla="*/ 55 h 43164"/>
              <a:gd name="connsiteX9" fmla="*/ 9337 w 21027"/>
              <a:gd name="connsiteY9" fmla="*/ 6569 h 43164"/>
              <a:gd name="connsiteX0" fmla="*/ 9337 w 21028"/>
              <a:gd name="connsiteY0" fmla="*/ 6569 h 43164"/>
              <a:gd name="connsiteX1" fmla="*/ 9334 w 21028"/>
              <a:gd name="connsiteY1" fmla="*/ 0 h 43164"/>
              <a:gd name="connsiteX2" fmla="*/ 14890 w 21028"/>
              <a:gd name="connsiteY2" fmla="*/ 37 h 43164"/>
              <a:gd name="connsiteX3" fmla="*/ 21027 w 21028"/>
              <a:gd name="connsiteY3" fmla="*/ 20032 h 43164"/>
              <a:gd name="connsiteX4" fmla="*/ 21016 w 21028"/>
              <a:gd name="connsiteY4" fmla="*/ 22450 h 43164"/>
              <a:gd name="connsiteX5" fmla="*/ 13261 w 21028"/>
              <a:gd name="connsiteY5" fmla="*/ 13187 h 43164"/>
              <a:gd name="connsiteX6" fmla="*/ 13279 w 21028"/>
              <a:gd name="connsiteY6" fmla="*/ 43164 h 43164"/>
              <a:gd name="connsiteX7" fmla="*/ 0 w 21028"/>
              <a:gd name="connsiteY7" fmla="*/ 79 h 43164"/>
              <a:gd name="connsiteX8" fmla="*/ 7354 w 21028"/>
              <a:gd name="connsiteY8" fmla="*/ 55 h 43164"/>
              <a:gd name="connsiteX9" fmla="*/ 9337 w 21028"/>
              <a:gd name="connsiteY9" fmla="*/ 6569 h 43164"/>
              <a:gd name="connsiteX0" fmla="*/ 9337 w 21029"/>
              <a:gd name="connsiteY0" fmla="*/ 6569 h 43164"/>
              <a:gd name="connsiteX1" fmla="*/ 9334 w 21029"/>
              <a:gd name="connsiteY1" fmla="*/ 0 h 43164"/>
              <a:gd name="connsiteX2" fmla="*/ 14890 w 21029"/>
              <a:gd name="connsiteY2" fmla="*/ 37 h 43164"/>
              <a:gd name="connsiteX3" fmla="*/ 21027 w 21029"/>
              <a:gd name="connsiteY3" fmla="*/ 20032 h 43164"/>
              <a:gd name="connsiteX4" fmla="*/ 21026 w 21029"/>
              <a:gd name="connsiteY4" fmla="*/ 22489 h 43164"/>
              <a:gd name="connsiteX5" fmla="*/ 13261 w 21029"/>
              <a:gd name="connsiteY5" fmla="*/ 13187 h 43164"/>
              <a:gd name="connsiteX6" fmla="*/ 13279 w 21029"/>
              <a:gd name="connsiteY6" fmla="*/ 43164 h 43164"/>
              <a:gd name="connsiteX7" fmla="*/ 0 w 21029"/>
              <a:gd name="connsiteY7" fmla="*/ 79 h 43164"/>
              <a:gd name="connsiteX8" fmla="*/ 7354 w 21029"/>
              <a:gd name="connsiteY8" fmla="*/ 55 h 43164"/>
              <a:gd name="connsiteX9" fmla="*/ 9337 w 21029"/>
              <a:gd name="connsiteY9" fmla="*/ 6569 h 43164"/>
              <a:gd name="connsiteX0" fmla="*/ 9337 w 21029"/>
              <a:gd name="connsiteY0" fmla="*/ 6569 h 43164"/>
              <a:gd name="connsiteX1" fmla="*/ 9334 w 21029"/>
              <a:gd name="connsiteY1" fmla="*/ 0 h 43164"/>
              <a:gd name="connsiteX2" fmla="*/ 14890 w 21029"/>
              <a:gd name="connsiteY2" fmla="*/ 37 h 43164"/>
              <a:gd name="connsiteX3" fmla="*/ 21027 w 21029"/>
              <a:gd name="connsiteY3" fmla="*/ 20032 h 43164"/>
              <a:gd name="connsiteX4" fmla="*/ 21026 w 21029"/>
              <a:gd name="connsiteY4" fmla="*/ 22489 h 43164"/>
              <a:gd name="connsiteX5" fmla="*/ 13261 w 21029"/>
              <a:gd name="connsiteY5" fmla="*/ 13187 h 43164"/>
              <a:gd name="connsiteX6" fmla="*/ 13279 w 21029"/>
              <a:gd name="connsiteY6" fmla="*/ 43164 h 43164"/>
              <a:gd name="connsiteX7" fmla="*/ 0 w 21029"/>
              <a:gd name="connsiteY7" fmla="*/ 79 h 43164"/>
              <a:gd name="connsiteX8" fmla="*/ 7354 w 21029"/>
              <a:gd name="connsiteY8" fmla="*/ 55 h 43164"/>
              <a:gd name="connsiteX9" fmla="*/ 9337 w 21029"/>
              <a:gd name="connsiteY9" fmla="*/ 6569 h 43164"/>
              <a:gd name="connsiteX0" fmla="*/ 9337 w 21029"/>
              <a:gd name="connsiteY0" fmla="*/ 6569 h 43164"/>
              <a:gd name="connsiteX1" fmla="*/ 9334 w 21029"/>
              <a:gd name="connsiteY1" fmla="*/ 0 h 43164"/>
              <a:gd name="connsiteX2" fmla="*/ 14890 w 21029"/>
              <a:gd name="connsiteY2" fmla="*/ 37 h 43164"/>
              <a:gd name="connsiteX3" fmla="*/ 21027 w 21029"/>
              <a:gd name="connsiteY3" fmla="*/ 20032 h 43164"/>
              <a:gd name="connsiteX4" fmla="*/ 21026 w 21029"/>
              <a:gd name="connsiteY4" fmla="*/ 22489 h 43164"/>
              <a:gd name="connsiteX5" fmla="*/ 13261 w 21029"/>
              <a:gd name="connsiteY5" fmla="*/ 13187 h 43164"/>
              <a:gd name="connsiteX6" fmla="*/ 13279 w 21029"/>
              <a:gd name="connsiteY6" fmla="*/ 43164 h 43164"/>
              <a:gd name="connsiteX7" fmla="*/ 0 w 21029"/>
              <a:gd name="connsiteY7" fmla="*/ 79 h 43164"/>
              <a:gd name="connsiteX8" fmla="*/ 7354 w 21029"/>
              <a:gd name="connsiteY8" fmla="*/ 55 h 43164"/>
              <a:gd name="connsiteX9" fmla="*/ 9337 w 21029"/>
              <a:gd name="connsiteY9" fmla="*/ 6569 h 4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29" h="43164">
                <a:moveTo>
                  <a:pt x="9337" y="6569"/>
                </a:moveTo>
                <a:cubicBezTo>
                  <a:pt x="9331" y="-782"/>
                  <a:pt x="9340" y="6292"/>
                  <a:pt x="9334" y="0"/>
                </a:cubicBezTo>
                <a:lnTo>
                  <a:pt x="14890" y="37"/>
                </a:lnTo>
                <a:lnTo>
                  <a:pt x="21027" y="20032"/>
                </a:lnTo>
                <a:cubicBezTo>
                  <a:pt x="21034" y="21589"/>
                  <a:pt x="21026" y="20289"/>
                  <a:pt x="21026" y="22489"/>
                </a:cubicBezTo>
                <a:cubicBezTo>
                  <a:pt x="20095" y="21312"/>
                  <a:pt x="14351" y="14397"/>
                  <a:pt x="13261" y="13187"/>
                </a:cubicBezTo>
                <a:cubicBezTo>
                  <a:pt x="13289" y="23092"/>
                  <a:pt x="13251" y="33259"/>
                  <a:pt x="13279" y="43164"/>
                </a:cubicBezTo>
                <a:lnTo>
                  <a:pt x="0" y="79"/>
                </a:lnTo>
                <a:lnTo>
                  <a:pt x="7354" y="55"/>
                </a:lnTo>
                <a:lnTo>
                  <a:pt x="9337" y="65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b="0"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188819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ndeau_bar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4850A18C-BB27-4673-92E3-B4C6B1308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113268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5004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1D7C7501-ABF0-BDAA-799B-CF7FC3B06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941111"/>
            <a:ext cx="11326813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9"/>
            <a:ext cx="11326812" cy="382217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C7D30-A4A2-0E81-B356-0DAF3DD91DAD}"/>
              </a:ext>
            </a:extLst>
          </p:cNvPr>
          <p:cNvSpPr/>
          <p:nvPr userDrawn="1"/>
        </p:nvSpPr>
        <p:spPr>
          <a:xfrm>
            <a:off x="0" y="5589191"/>
            <a:ext cx="12192000" cy="1270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83A5C10-C32C-5FA1-0B9B-89D36077D7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3593" y="6015419"/>
            <a:ext cx="666607" cy="525548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4231439D-6429-9321-D145-225C8E1DB4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850" t="27215" b="20872"/>
          <a:stretch/>
        </p:blipFill>
        <p:spPr>
          <a:xfrm>
            <a:off x="404368" y="5588556"/>
            <a:ext cx="2432304" cy="12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79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ndeau_so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21DA3E-81BB-6495-BA1E-C946D35D7F9D}"/>
              </a:ext>
            </a:extLst>
          </p:cNvPr>
          <p:cNvSpPr/>
          <p:nvPr userDrawn="1"/>
        </p:nvSpPr>
        <p:spPr>
          <a:xfrm>
            <a:off x="0" y="5589191"/>
            <a:ext cx="12192000" cy="1270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5962172-DE53-F5C5-2731-9A4F7D49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3593" y="6015419"/>
            <a:ext cx="666607" cy="525548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0BC442C8-DF27-3D12-1B28-23F42E3816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31" t="23858" r="2" b="8988"/>
          <a:stretch/>
        </p:blipFill>
        <p:spPr>
          <a:xfrm>
            <a:off x="404369" y="5588555"/>
            <a:ext cx="2325954" cy="1278759"/>
          </a:xfrm>
          <a:prstGeom prst="rect">
            <a:avLst/>
          </a:prstGeom>
        </p:spPr>
      </p:pic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A9FC9B61-15FD-97E8-8696-D25B9F3CA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113268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E75B8D5-1485-76F3-DA9E-D42FCE71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5004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F5BFA2ED-2ED5-99E9-F535-3828FF703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941111"/>
            <a:ext cx="11326813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0D758DE9-8D7B-F783-BBD0-1F439FC5F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9"/>
            <a:ext cx="11326812" cy="382217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9240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ndeau_é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E0B5CA-EBC1-2137-908D-2D773057F214}"/>
              </a:ext>
            </a:extLst>
          </p:cNvPr>
          <p:cNvSpPr/>
          <p:nvPr userDrawn="1"/>
        </p:nvSpPr>
        <p:spPr>
          <a:xfrm>
            <a:off x="0" y="5589191"/>
            <a:ext cx="12192000" cy="1270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AFAE6AB-2856-F12B-5DB2-36E6DCEBDB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3593" y="6015419"/>
            <a:ext cx="666607" cy="52554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F9FFE2D-806B-0E27-6845-59786E5B88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t="22341" b="-1365"/>
          <a:stretch/>
        </p:blipFill>
        <p:spPr>
          <a:xfrm>
            <a:off x="404368" y="5588555"/>
            <a:ext cx="2320803" cy="1295088"/>
          </a:xfrm>
          <a:prstGeom prst="rect">
            <a:avLst/>
          </a:prstGeom>
        </p:spPr>
      </p:pic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9771A0B3-719C-7445-6C49-36EA2C72C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113268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8AB6A8-83F6-F216-3860-6AE0FD79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5004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06DBC512-5ECA-802D-78D1-F830B7E644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941111"/>
            <a:ext cx="11326813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DFFFF95A-9232-7A63-137E-40492ED5E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9"/>
            <a:ext cx="11326812" cy="382217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1995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bloc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4AB476EE-7783-05B2-F8D1-B9935A48F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74787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4"/>
            <a:ext cx="7479761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5DF3192F-ABCA-14E3-582E-487DADA32C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41111"/>
            <a:ext cx="7478713" cy="24600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1348798"/>
            <a:ext cx="7478713" cy="477577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DFC3C9D2-763D-D802-CEE5-AFA772139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00" y="431402"/>
            <a:ext cx="3630613" cy="5994798"/>
          </a:xfrm>
          <a:prstGeom prst="rect">
            <a:avLst/>
          </a:prstGeom>
          <a:solidFill>
            <a:schemeClr val="tx2"/>
          </a:solidFill>
        </p:spPr>
        <p:txBody>
          <a:bodyPr lIns="180000" tIns="180000" rIns="180000" bIns="180000" anchor="ctr" anchorCtr="0"/>
          <a:lstStyle>
            <a:lvl1pPr rtl="0">
              <a:defRPr b="1">
                <a:solidFill>
                  <a:schemeClr val="accent3"/>
                </a:solidFill>
              </a:defRPr>
            </a:lvl1pPr>
            <a:lvl2pPr marL="0" indent="0" rtl="0">
              <a:buNone/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marL="360000"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337078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et bloc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D3204D1-5693-D790-DA20-D60F8F19E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74787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4"/>
            <a:ext cx="7479761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536903B1-EB72-A3B7-BCA6-239F23429A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941111"/>
            <a:ext cx="7478713" cy="289549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9"/>
            <a:ext cx="3630614" cy="476654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457CD6-ACCC-4B93-A7EE-7F9DAEE51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8854" y="1348509"/>
            <a:ext cx="3630614" cy="476654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1120901F-A05E-4A9A-BB2A-B03A09B0FA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3901" y="431402"/>
            <a:ext cx="3414712" cy="5994798"/>
          </a:xfrm>
          <a:prstGeom prst="rect">
            <a:avLst/>
          </a:prstGeom>
          <a:solidFill>
            <a:schemeClr val="tx2"/>
          </a:solidFill>
        </p:spPr>
        <p:txBody>
          <a:bodyPr lIns="180000" tIns="180000" rIns="180000" bIns="180000" anchor="ctr" anchorCtr="0"/>
          <a:lstStyle>
            <a:lvl1pPr rtl="0">
              <a:defRPr b="1">
                <a:solidFill>
                  <a:schemeClr val="accent3"/>
                </a:solidFill>
              </a:defRPr>
            </a:lvl1pPr>
            <a:lvl2pPr marL="0" indent="0" rtl="0">
              <a:buNone/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marL="360000"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4902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594C5C4A-A8B1-F719-2D3D-A7B6A0ED0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74787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4"/>
            <a:ext cx="7479761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F5F6B0F-5234-66AF-ED38-DECA7432B9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41111"/>
            <a:ext cx="7478713" cy="267776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1339273"/>
            <a:ext cx="7478713" cy="477577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pour une image  30">
            <a:extLst>
              <a:ext uri="{FF2B5EF4-FFF2-40B4-BE49-F238E27FC236}">
                <a16:creationId xmlns:a16="http://schemas.microsoft.com/office/drawing/2014/main" id="{FAA0423A-44E1-4B8C-9AA2-9C05C27EF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431800"/>
            <a:ext cx="3632200" cy="599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368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782B3D95-4741-2A6F-592D-94D113D30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8852" y="189132"/>
            <a:ext cx="74787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852" y="436884"/>
            <a:ext cx="7479761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86691211-7951-371D-F966-0A17B6F4C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8852" y="941111"/>
            <a:ext cx="7478713" cy="289549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8852" y="1339273"/>
            <a:ext cx="7478713" cy="477577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pour une image  30">
            <a:extLst>
              <a:ext uri="{FF2B5EF4-FFF2-40B4-BE49-F238E27FC236}">
                <a16:creationId xmlns:a16="http://schemas.microsoft.com/office/drawing/2014/main" id="{502C6E89-B6C5-6373-3FF3-FE0DB9E60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3387" y="431800"/>
            <a:ext cx="3632200" cy="599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7825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E19ECBA-B376-2496-FA61-684A73064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74787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4"/>
            <a:ext cx="7479761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EF59C0FC-CDBF-6DC5-627E-959FBCE2B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941111"/>
            <a:ext cx="7478713" cy="267776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8"/>
            <a:ext cx="3630614" cy="476654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457CD6-ACCC-4B93-A7EE-7F9DAEE51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8854" y="1348508"/>
            <a:ext cx="3630614" cy="476654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pour une image  30">
            <a:extLst>
              <a:ext uri="{FF2B5EF4-FFF2-40B4-BE49-F238E27FC236}">
                <a16:creationId xmlns:a16="http://schemas.microsoft.com/office/drawing/2014/main" id="{BD142241-10F1-1F00-0ED3-E2E142A25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431800"/>
            <a:ext cx="3632200" cy="599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1436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lonnes et vign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31B57BD0-506F-6A2B-8780-E65636092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743200"/>
            <a:ext cx="12192000" cy="3683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4266AC9-FF58-2160-5453-E382B9D860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5082B87C-F12D-4DDE-8313-F8B7D563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EC791BB1-388C-553D-68D6-29214C1C0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8BB4F5E-7ED7-4DC2-8465-3509CE17A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5024" y="2024743"/>
            <a:ext cx="1770062" cy="177006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000">
                <a:latin typeface="Atkinson Hyperlegible" pitchFamily="50" charset="0"/>
              </a:defRPr>
            </a:lvl1pPr>
          </a:lstStyle>
          <a:p>
            <a:r>
              <a:rPr lang="fr-CA"/>
              <a:t>Cliquez sur l'icône pour ajouter une image</a:t>
            </a:r>
            <a:endParaRPr lang="en-US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B3D1813-BF64-4792-9712-507BCA387E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801" y="4094843"/>
            <a:ext cx="3630614" cy="1108075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4" name="Espace réservé pour une image  2">
            <a:extLst>
              <a:ext uri="{FF2B5EF4-FFF2-40B4-BE49-F238E27FC236}">
                <a16:creationId xmlns:a16="http://schemas.microsoft.com/office/drawing/2014/main" id="{6BD71F09-4A63-4C1B-9A74-A3FD64090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0969" y="2024743"/>
            <a:ext cx="1770062" cy="177006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000">
                <a:latin typeface="Atkinson Hyperlegible" pitchFamily="50" charset="0"/>
              </a:defRPr>
            </a:lvl1pPr>
          </a:lstStyle>
          <a:p>
            <a:r>
              <a:rPr lang="fr-CA"/>
              <a:t>Cliquez sur l'icône pour ajouter une image</a:t>
            </a:r>
            <a:endParaRPr lang="en-US"/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61FB5E1A-656B-4B24-BF6C-E097C2C96B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79899" y="4094843"/>
            <a:ext cx="3630614" cy="1108075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D76140D5-CCFB-4005-AB1C-4655CA12D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56914" y="2024743"/>
            <a:ext cx="1770062" cy="177006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000">
                <a:latin typeface="Atkinson Hyperlegible" pitchFamily="50" charset="0"/>
              </a:defRPr>
            </a:lvl1pPr>
          </a:lstStyle>
          <a:p>
            <a:r>
              <a:rPr lang="fr-CA"/>
              <a:t>Cliquez sur l'icône pour ajouter une image</a:t>
            </a:r>
            <a:endParaRPr lang="en-US"/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EFF37142-A427-444B-94F1-5839DE97E3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29586" y="4094843"/>
            <a:ext cx="3630614" cy="1108075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191679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lonnes et cercle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avec coins arrondis en haut 5">
            <a:extLst>
              <a:ext uri="{FF2B5EF4-FFF2-40B4-BE49-F238E27FC236}">
                <a16:creationId xmlns:a16="http://schemas.microsoft.com/office/drawing/2014/main" id="{5C71C8FD-22B5-402B-929A-92A41362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743200"/>
            <a:ext cx="12192000" cy="3683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10132A10-05F6-CFA4-4D13-4FE224FDC5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5082B87C-F12D-4DDE-8313-F8B7D563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498598"/>
          </a:xfrm>
        </p:spPr>
        <p:txBody>
          <a:bodyPr/>
          <a:lstStyle>
            <a:lvl1pPr>
              <a:defRPr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0337FB-3071-39A5-AF01-18F1665B5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F9218D2-0B4D-45F8-A3AB-A215873FF7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59438" y="2019465"/>
            <a:ext cx="1775339" cy="1775339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72000" rIns="0" bIns="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300"/>
              </a:spcBef>
              <a:defRPr lang="fr-FR" sz="2400" b="1" smtClean="0">
                <a:solidFill>
                  <a:schemeClr val="tx2"/>
                </a:solidFill>
                <a:latin typeface="Atkinson Hyperlegible" pitchFamily="50" charset="0"/>
              </a:defRPr>
            </a:lvl1pPr>
            <a:lvl2pPr marL="0" algn="ctr">
              <a:lnSpc>
                <a:spcPct val="90000"/>
              </a:lnSpc>
              <a:spcBef>
                <a:spcPts val="300"/>
              </a:spcBef>
              <a:defRPr lang="fr-FR" sz="1800" smtClean="0">
                <a:solidFill>
                  <a:schemeClr val="tx1"/>
                </a:solidFill>
                <a:latin typeface="Atkinson Hyperlegible" pitchFamily="50" charset="0"/>
              </a:defRPr>
            </a:lvl2pPr>
            <a:lvl3pPr marL="0" indent="0">
              <a:buNone/>
              <a:defRPr lang="fr-FR" sz="2400" smtClean="0">
                <a:solidFill>
                  <a:schemeClr val="accent2"/>
                </a:solidFill>
              </a:defRPr>
            </a:lvl3pPr>
            <a:lvl4pPr>
              <a:defRPr lang="fr-FR" sz="2400" smtClean="0">
                <a:solidFill>
                  <a:schemeClr val="accent2"/>
                </a:solidFill>
              </a:defRPr>
            </a:lvl4pPr>
            <a:lvl5pPr>
              <a:defRPr lang="fr-CA" sz="2400">
                <a:solidFill>
                  <a:schemeClr val="accent2"/>
                </a:solidFill>
              </a:defRPr>
            </a:lvl5pPr>
          </a:lstStyle>
          <a:p>
            <a:pPr lvl="0" algn="ctr" defTabSz="609722"/>
            <a:r>
              <a:rPr lang="fr-FR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B3D1813-BF64-4792-9712-507BCA387E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801" y="4094843"/>
            <a:ext cx="3630614" cy="1108075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78A7D85B-36F6-4B3C-817E-CB38B51D82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07536" y="2019465"/>
            <a:ext cx="1775339" cy="1775339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72000" rIns="0" bIns="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300"/>
              </a:spcBef>
              <a:defRPr lang="fr-FR" sz="2400" b="1" smtClean="0">
                <a:solidFill>
                  <a:schemeClr val="tx2"/>
                </a:solidFill>
                <a:latin typeface="Atkinson Hyperlegible" pitchFamily="50" charset="0"/>
              </a:defRPr>
            </a:lvl1pPr>
            <a:lvl2pPr marL="0" algn="ctr">
              <a:lnSpc>
                <a:spcPct val="90000"/>
              </a:lnSpc>
              <a:spcBef>
                <a:spcPts val="300"/>
              </a:spcBef>
              <a:defRPr lang="fr-FR" sz="1800" smtClean="0">
                <a:solidFill>
                  <a:schemeClr val="tx1"/>
                </a:solidFill>
                <a:latin typeface="Atkinson Hyperlegible" pitchFamily="50" charset="0"/>
              </a:defRPr>
            </a:lvl2pPr>
            <a:lvl3pPr marL="0" indent="0">
              <a:buNone/>
              <a:defRPr lang="fr-FR" sz="2400" smtClean="0">
                <a:solidFill>
                  <a:schemeClr val="accent2"/>
                </a:solidFill>
              </a:defRPr>
            </a:lvl3pPr>
            <a:lvl4pPr>
              <a:defRPr lang="fr-FR" sz="2400" smtClean="0">
                <a:solidFill>
                  <a:schemeClr val="accent2"/>
                </a:solidFill>
              </a:defRPr>
            </a:lvl4pPr>
            <a:lvl5pPr>
              <a:defRPr lang="fr-CA" sz="2400">
                <a:solidFill>
                  <a:schemeClr val="accent2"/>
                </a:solidFill>
              </a:defRPr>
            </a:lvl5pPr>
          </a:lstStyle>
          <a:p>
            <a:pPr lvl="0" algn="ctr" defTabSz="609722"/>
            <a:r>
              <a:rPr lang="fr-FR"/>
              <a:t>Texte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61FB5E1A-656B-4B24-BF6C-E097C2C96B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79899" y="4094843"/>
            <a:ext cx="3630614" cy="1108075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441CCA50-0BCA-40B7-98CC-FB57B8F2C0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55634" y="2019465"/>
            <a:ext cx="1775339" cy="1775339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72000" rIns="0" bIns="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300"/>
              </a:spcBef>
              <a:defRPr lang="fr-FR" sz="2400" b="1" smtClean="0">
                <a:solidFill>
                  <a:schemeClr val="tx2"/>
                </a:solidFill>
                <a:latin typeface="Atkinson Hyperlegible" pitchFamily="50" charset="0"/>
              </a:defRPr>
            </a:lvl1pPr>
            <a:lvl2pPr marL="0" algn="ctr">
              <a:lnSpc>
                <a:spcPct val="90000"/>
              </a:lnSpc>
              <a:spcBef>
                <a:spcPts val="300"/>
              </a:spcBef>
              <a:defRPr lang="fr-FR" sz="1800" smtClean="0">
                <a:solidFill>
                  <a:schemeClr val="tx1"/>
                </a:solidFill>
                <a:latin typeface="Atkinson Hyperlegible" pitchFamily="50" charset="0"/>
              </a:defRPr>
            </a:lvl2pPr>
            <a:lvl3pPr marL="0" indent="0">
              <a:buNone/>
              <a:defRPr lang="fr-FR" sz="2400" smtClean="0">
                <a:solidFill>
                  <a:schemeClr val="accent2"/>
                </a:solidFill>
              </a:defRPr>
            </a:lvl3pPr>
            <a:lvl4pPr>
              <a:defRPr lang="fr-FR" sz="2400" smtClean="0">
                <a:solidFill>
                  <a:schemeClr val="accent2"/>
                </a:solidFill>
              </a:defRPr>
            </a:lvl4pPr>
            <a:lvl5pPr>
              <a:defRPr lang="fr-CA" sz="2400">
                <a:solidFill>
                  <a:schemeClr val="accent2"/>
                </a:solidFill>
              </a:defRPr>
            </a:lvl5pPr>
          </a:lstStyle>
          <a:p>
            <a:pPr lvl="0" algn="ctr" defTabSz="609722"/>
            <a:r>
              <a:rPr lang="fr-FR"/>
              <a:t>Texte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EFF37142-A427-444B-94F1-5839DE97E3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29586" y="4094843"/>
            <a:ext cx="3630614" cy="1108075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74461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et photo vertic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68F30E-CCBD-47D5-BB77-EF3380EE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299" y="2328688"/>
            <a:ext cx="5547979" cy="2284746"/>
          </a:xfrm>
        </p:spPr>
        <p:txBody>
          <a:bodyPr vert="horz" wrap="square" lIns="0" tIns="0" rIns="0" bIns="0" anchor="t">
            <a:noAutofit/>
          </a:bodyPr>
          <a:lstStyle>
            <a:lvl1pPr rtl="0">
              <a:lnSpc>
                <a:spcPct val="85000"/>
              </a:lnSpc>
              <a:defRPr sz="5400" b="1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06A69DCD-0793-4926-BEFC-6D06955E6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0300" y="1766061"/>
            <a:ext cx="5549900" cy="283154"/>
          </a:xfrm>
        </p:spPr>
        <p:txBody>
          <a:bodyPr wrap="square" lIns="0" tIns="0" rIns="0" bIns="0" anchor="b">
            <a:spAutoFit/>
          </a:bodyPr>
          <a:lstStyle>
            <a:lvl1pPr marL="0" indent="0" rtl="0">
              <a:lnSpc>
                <a:spcPct val="120000"/>
              </a:lnSpc>
              <a:buNone/>
              <a:defRPr sz="1600" b="1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6" name="Espace réservé du texte 24">
            <a:extLst>
              <a:ext uri="{FF2B5EF4-FFF2-40B4-BE49-F238E27FC236}">
                <a16:creationId xmlns:a16="http://schemas.microsoft.com/office/drawing/2014/main" id="{5C391115-5B48-41FA-BCD3-04111090BF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0301" y="5525322"/>
            <a:ext cx="3619500" cy="928661"/>
          </a:xfrm>
          <a:noFill/>
        </p:spPr>
        <p:txBody>
          <a:bodyPr wrap="square" lIns="0" tIns="432000" rIns="0" bIns="0" anchor="b">
            <a:spAutoFit/>
          </a:bodyPr>
          <a:lstStyle>
            <a:lvl1pPr marL="0" indent="0" rtl="0">
              <a:lnSpc>
                <a:spcPct val="100000"/>
              </a:lnSpc>
              <a:buNone/>
              <a:defRPr sz="1600" cap="none" spc="0" baseline="0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6641F824-C044-02AB-5F69-C1F6FC823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9263" y="5409950"/>
            <a:ext cx="1289016" cy="101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700785-D440-F2CB-6A95-5E4CFFF8DFE4}"/>
              </a:ext>
            </a:extLst>
          </p:cNvPr>
          <p:cNvSpPr/>
          <p:nvPr userDrawn="1"/>
        </p:nvSpPr>
        <p:spPr>
          <a:xfrm>
            <a:off x="0" y="6518030"/>
            <a:ext cx="1899138" cy="234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Espace réservé pour une image  30">
            <a:extLst>
              <a:ext uri="{FF2B5EF4-FFF2-40B4-BE49-F238E27FC236}">
                <a16:creationId xmlns:a16="http://schemas.microsoft.com/office/drawing/2014/main" id="{97A03FDB-8354-42A3-039C-9CF4FFC95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383" y="0"/>
            <a:ext cx="5723047" cy="5841860"/>
          </a:xfrm>
          <a:custGeom>
            <a:avLst/>
            <a:gdLst>
              <a:gd name="connsiteX0" fmla="*/ 0 w 3376614"/>
              <a:gd name="connsiteY0" fmla="*/ 0 h 5999163"/>
              <a:gd name="connsiteX1" fmla="*/ 3376614 w 3376614"/>
              <a:gd name="connsiteY1" fmla="*/ 0 h 5999163"/>
              <a:gd name="connsiteX2" fmla="*/ 3376614 w 3376614"/>
              <a:gd name="connsiteY2" fmla="*/ 5999163 h 5999163"/>
              <a:gd name="connsiteX3" fmla="*/ 0 w 3376614"/>
              <a:gd name="connsiteY3" fmla="*/ 5999163 h 5999163"/>
              <a:gd name="connsiteX4" fmla="*/ 0 w 3376614"/>
              <a:gd name="connsiteY4" fmla="*/ 0 h 5999163"/>
              <a:gd name="connsiteX0" fmla="*/ 6723 w 3376614"/>
              <a:gd name="connsiteY0" fmla="*/ 0 h 6416021"/>
              <a:gd name="connsiteX1" fmla="*/ 3376614 w 3376614"/>
              <a:gd name="connsiteY1" fmla="*/ 416858 h 6416021"/>
              <a:gd name="connsiteX2" fmla="*/ 3376614 w 3376614"/>
              <a:gd name="connsiteY2" fmla="*/ 6416021 h 6416021"/>
              <a:gd name="connsiteX3" fmla="*/ 0 w 3376614"/>
              <a:gd name="connsiteY3" fmla="*/ 6416021 h 6416021"/>
              <a:gd name="connsiteX4" fmla="*/ 6723 w 3376614"/>
              <a:gd name="connsiteY4" fmla="*/ 0 h 6416021"/>
              <a:gd name="connsiteX0" fmla="*/ 6723 w 3376614"/>
              <a:gd name="connsiteY0" fmla="*/ 13448 h 6429469"/>
              <a:gd name="connsiteX1" fmla="*/ 2005014 w 3376614"/>
              <a:gd name="connsiteY1" fmla="*/ 0 h 6429469"/>
              <a:gd name="connsiteX2" fmla="*/ 3376614 w 3376614"/>
              <a:gd name="connsiteY2" fmla="*/ 6429469 h 6429469"/>
              <a:gd name="connsiteX3" fmla="*/ 0 w 3376614"/>
              <a:gd name="connsiteY3" fmla="*/ 6429469 h 6429469"/>
              <a:gd name="connsiteX4" fmla="*/ 6723 w 3376614"/>
              <a:gd name="connsiteY4" fmla="*/ 13448 h 6429469"/>
              <a:gd name="connsiteX0" fmla="*/ 6723 w 3376614"/>
              <a:gd name="connsiteY0" fmla="*/ 13448 h 6429469"/>
              <a:gd name="connsiteX1" fmla="*/ 2005014 w 3376614"/>
              <a:gd name="connsiteY1" fmla="*/ 0 h 6429469"/>
              <a:gd name="connsiteX2" fmla="*/ 2617631 w 3376614"/>
              <a:gd name="connsiteY2" fmla="*/ 2886561 h 6429469"/>
              <a:gd name="connsiteX3" fmla="*/ 3376614 w 3376614"/>
              <a:gd name="connsiteY3" fmla="*/ 6429469 h 6429469"/>
              <a:gd name="connsiteX4" fmla="*/ 0 w 3376614"/>
              <a:gd name="connsiteY4" fmla="*/ 6429469 h 6429469"/>
              <a:gd name="connsiteX5" fmla="*/ 6723 w 3376614"/>
              <a:gd name="connsiteY5" fmla="*/ 13448 h 6429469"/>
              <a:gd name="connsiteX0" fmla="*/ 6723 w 3376614"/>
              <a:gd name="connsiteY0" fmla="*/ 13448 h 6429469"/>
              <a:gd name="connsiteX1" fmla="*/ 2005014 w 3376614"/>
              <a:gd name="connsiteY1" fmla="*/ 0 h 6429469"/>
              <a:gd name="connsiteX2" fmla="*/ 1890336 w 3376614"/>
              <a:gd name="connsiteY2" fmla="*/ 3260771 h 6429469"/>
              <a:gd name="connsiteX3" fmla="*/ 3376614 w 3376614"/>
              <a:gd name="connsiteY3" fmla="*/ 6429469 h 6429469"/>
              <a:gd name="connsiteX4" fmla="*/ 0 w 3376614"/>
              <a:gd name="connsiteY4" fmla="*/ 6429469 h 6429469"/>
              <a:gd name="connsiteX5" fmla="*/ 6723 w 3376614"/>
              <a:gd name="connsiteY5" fmla="*/ 13448 h 6429469"/>
              <a:gd name="connsiteX0" fmla="*/ 6723 w 3650770"/>
              <a:gd name="connsiteY0" fmla="*/ 13448 h 6429469"/>
              <a:gd name="connsiteX1" fmla="*/ 2005014 w 3650770"/>
              <a:gd name="connsiteY1" fmla="*/ 0 h 6429469"/>
              <a:gd name="connsiteX2" fmla="*/ 3650770 w 3650770"/>
              <a:gd name="connsiteY2" fmla="*/ 1380696 h 6429469"/>
              <a:gd name="connsiteX3" fmla="*/ 3376614 w 3650770"/>
              <a:gd name="connsiteY3" fmla="*/ 6429469 h 6429469"/>
              <a:gd name="connsiteX4" fmla="*/ 0 w 3650770"/>
              <a:gd name="connsiteY4" fmla="*/ 6429469 h 6429469"/>
              <a:gd name="connsiteX5" fmla="*/ 6723 w 3650770"/>
              <a:gd name="connsiteY5" fmla="*/ 13448 h 6429469"/>
              <a:gd name="connsiteX0" fmla="*/ 6723 w 3514037"/>
              <a:gd name="connsiteY0" fmla="*/ 13448 h 6429469"/>
              <a:gd name="connsiteX1" fmla="*/ 2005014 w 3514037"/>
              <a:gd name="connsiteY1" fmla="*/ 0 h 6429469"/>
              <a:gd name="connsiteX2" fmla="*/ 3514037 w 3514037"/>
              <a:gd name="connsiteY2" fmla="*/ 1269601 h 6429469"/>
              <a:gd name="connsiteX3" fmla="*/ 3376614 w 3514037"/>
              <a:gd name="connsiteY3" fmla="*/ 6429469 h 6429469"/>
              <a:gd name="connsiteX4" fmla="*/ 0 w 3514037"/>
              <a:gd name="connsiteY4" fmla="*/ 6429469 h 6429469"/>
              <a:gd name="connsiteX5" fmla="*/ 6723 w 3514037"/>
              <a:gd name="connsiteY5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376614 w 3445671"/>
              <a:gd name="connsiteY3" fmla="*/ 6429469 h 6429469"/>
              <a:gd name="connsiteX4" fmla="*/ 0 w 3445671"/>
              <a:gd name="connsiteY4" fmla="*/ 6429469 h 6429469"/>
              <a:gd name="connsiteX5" fmla="*/ 6723 w 3445671"/>
              <a:gd name="connsiteY5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12221 w 3445671"/>
              <a:gd name="connsiteY3" fmla="*/ 323736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12221 w 3445671"/>
              <a:gd name="connsiteY3" fmla="*/ 350228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20767 w 3445671"/>
              <a:gd name="connsiteY3" fmla="*/ 350228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29313 w 3445671"/>
              <a:gd name="connsiteY3" fmla="*/ 3510828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3376614 w 3445671"/>
              <a:gd name="connsiteY4" fmla="*/ 6429469 h 6429469"/>
              <a:gd name="connsiteX5" fmla="*/ 0 w 3445671"/>
              <a:gd name="connsiteY5" fmla="*/ 6429469 h 6429469"/>
              <a:gd name="connsiteX6" fmla="*/ 6723 w 3445671"/>
              <a:gd name="connsiteY6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3420767 w 3445671"/>
              <a:gd name="connsiteY4" fmla="*/ 3963755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2754195 w 3445671"/>
              <a:gd name="connsiteY4" fmla="*/ 3263000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2386726 w 3445671"/>
              <a:gd name="connsiteY4" fmla="*/ 2955351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1788521 w 3445671"/>
              <a:gd name="connsiteY4" fmla="*/ 3006626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429469"/>
              <a:gd name="connsiteX1" fmla="*/ 2005014 w 3445671"/>
              <a:gd name="connsiteY1" fmla="*/ 0 h 6429469"/>
              <a:gd name="connsiteX2" fmla="*/ 3445671 w 3445671"/>
              <a:gd name="connsiteY2" fmla="*/ 1226872 h 6429469"/>
              <a:gd name="connsiteX3" fmla="*/ 3437859 w 3445671"/>
              <a:gd name="connsiteY3" fmla="*/ 3502282 h 6429469"/>
              <a:gd name="connsiteX4" fmla="*/ 2378181 w 3445671"/>
              <a:gd name="connsiteY4" fmla="*/ 3194634 h 6429469"/>
              <a:gd name="connsiteX5" fmla="*/ 3376614 w 3445671"/>
              <a:gd name="connsiteY5" fmla="*/ 6429469 h 6429469"/>
              <a:gd name="connsiteX6" fmla="*/ 0 w 3445671"/>
              <a:gd name="connsiteY6" fmla="*/ 6429469 h 6429469"/>
              <a:gd name="connsiteX7" fmla="*/ 6723 w 3445671"/>
              <a:gd name="connsiteY7" fmla="*/ 13448 h 6429469"/>
              <a:gd name="connsiteX0" fmla="*/ 6723 w 3445671"/>
              <a:gd name="connsiteY0" fmla="*/ 13448 h 6873850"/>
              <a:gd name="connsiteX1" fmla="*/ 2005014 w 3445671"/>
              <a:gd name="connsiteY1" fmla="*/ 0 h 6873850"/>
              <a:gd name="connsiteX2" fmla="*/ 3445671 w 3445671"/>
              <a:gd name="connsiteY2" fmla="*/ 1226872 h 6873850"/>
              <a:gd name="connsiteX3" fmla="*/ 3437859 w 3445671"/>
              <a:gd name="connsiteY3" fmla="*/ 3502282 h 6873850"/>
              <a:gd name="connsiteX4" fmla="*/ 2378181 w 3445671"/>
              <a:gd name="connsiteY4" fmla="*/ 3194634 h 6873850"/>
              <a:gd name="connsiteX5" fmla="*/ 2385302 w 3445671"/>
              <a:gd name="connsiteY5" fmla="*/ 6873850 h 6873850"/>
              <a:gd name="connsiteX6" fmla="*/ 0 w 3445671"/>
              <a:gd name="connsiteY6" fmla="*/ 6429469 h 6873850"/>
              <a:gd name="connsiteX7" fmla="*/ 6723 w 3445671"/>
              <a:gd name="connsiteY7" fmla="*/ 13448 h 6873850"/>
              <a:gd name="connsiteX0" fmla="*/ 6723 w 3445671"/>
              <a:gd name="connsiteY0" fmla="*/ 13448 h 6873850"/>
              <a:gd name="connsiteX1" fmla="*/ 2005014 w 3445671"/>
              <a:gd name="connsiteY1" fmla="*/ 0 h 6873850"/>
              <a:gd name="connsiteX2" fmla="*/ 3445671 w 3445671"/>
              <a:gd name="connsiteY2" fmla="*/ 1226872 h 6873850"/>
              <a:gd name="connsiteX3" fmla="*/ 3437859 w 3445671"/>
              <a:gd name="connsiteY3" fmla="*/ 3502282 h 6873850"/>
              <a:gd name="connsiteX4" fmla="*/ 2378181 w 3445671"/>
              <a:gd name="connsiteY4" fmla="*/ 3194634 h 6873850"/>
              <a:gd name="connsiteX5" fmla="*/ 2385302 w 3445671"/>
              <a:gd name="connsiteY5" fmla="*/ 6873850 h 6873850"/>
              <a:gd name="connsiteX6" fmla="*/ 1258681 w 3445671"/>
              <a:gd name="connsiteY6" fmla="*/ 6647133 h 6873850"/>
              <a:gd name="connsiteX7" fmla="*/ 0 w 3445671"/>
              <a:gd name="connsiteY7" fmla="*/ 6429469 h 6873850"/>
              <a:gd name="connsiteX8" fmla="*/ 6723 w 3445671"/>
              <a:gd name="connsiteY8" fmla="*/ 13448 h 6873850"/>
              <a:gd name="connsiteX0" fmla="*/ 6723 w 3445671"/>
              <a:gd name="connsiteY0" fmla="*/ 13448 h 6873850"/>
              <a:gd name="connsiteX1" fmla="*/ 2005014 w 3445671"/>
              <a:gd name="connsiteY1" fmla="*/ 0 h 6873850"/>
              <a:gd name="connsiteX2" fmla="*/ 3445671 w 3445671"/>
              <a:gd name="connsiteY2" fmla="*/ 1226872 h 6873850"/>
              <a:gd name="connsiteX3" fmla="*/ 3437859 w 3445671"/>
              <a:gd name="connsiteY3" fmla="*/ 3502282 h 6873850"/>
              <a:gd name="connsiteX4" fmla="*/ 2378181 w 3445671"/>
              <a:gd name="connsiteY4" fmla="*/ 3194634 h 6873850"/>
              <a:gd name="connsiteX5" fmla="*/ 2385302 w 3445671"/>
              <a:gd name="connsiteY5" fmla="*/ 6873850 h 6873850"/>
              <a:gd name="connsiteX6" fmla="*/ 1224498 w 3445671"/>
              <a:gd name="connsiteY6" fmla="*/ 6860778 h 6873850"/>
              <a:gd name="connsiteX7" fmla="*/ 0 w 3445671"/>
              <a:gd name="connsiteY7" fmla="*/ 6429469 h 6873850"/>
              <a:gd name="connsiteX8" fmla="*/ 6723 w 3445671"/>
              <a:gd name="connsiteY8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434012 w 3872960"/>
              <a:gd name="connsiteY8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301552 w 3872960"/>
              <a:gd name="connsiteY8" fmla="*/ 1810213 h 6873850"/>
              <a:gd name="connsiteX9" fmla="*/ 434012 w 3872960"/>
              <a:gd name="connsiteY9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677567 w 3872960"/>
              <a:gd name="connsiteY8" fmla="*/ 2434056 h 6873850"/>
              <a:gd name="connsiteX9" fmla="*/ 434012 w 3872960"/>
              <a:gd name="connsiteY9" fmla="*/ 13448 h 6873850"/>
              <a:gd name="connsiteX0" fmla="*/ 434012 w 3872960"/>
              <a:gd name="connsiteY0" fmla="*/ 13448 h 6873850"/>
              <a:gd name="connsiteX1" fmla="*/ 2432303 w 3872960"/>
              <a:gd name="connsiteY1" fmla="*/ 0 h 6873850"/>
              <a:gd name="connsiteX2" fmla="*/ 3872960 w 3872960"/>
              <a:gd name="connsiteY2" fmla="*/ 1226872 h 6873850"/>
              <a:gd name="connsiteX3" fmla="*/ 3865148 w 3872960"/>
              <a:gd name="connsiteY3" fmla="*/ 3502282 h 6873850"/>
              <a:gd name="connsiteX4" fmla="*/ 2805470 w 3872960"/>
              <a:gd name="connsiteY4" fmla="*/ 3194634 h 6873850"/>
              <a:gd name="connsiteX5" fmla="*/ 2812591 w 3872960"/>
              <a:gd name="connsiteY5" fmla="*/ 6873850 h 6873850"/>
              <a:gd name="connsiteX6" fmla="*/ 1651787 w 3872960"/>
              <a:gd name="connsiteY6" fmla="*/ 6860778 h 6873850"/>
              <a:gd name="connsiteX7" fmla="*/ 0 w 3872960"/>
              <a:gd name="connsiteY7" fmla="*/ 5506524 h 6873850"/>
              <a:gd name="connsiteX8" fmla="*/ 575017 w 3872960"/>
              <a:gd name="connsiteY8" fmla="*/ 2818617 h 6873850"/>
              <a:gd name="connsiteX9" fmla="*/ 677567 w 3872960"/>
              <a:gd name="connsiteY9" fmla="*/ 2434056 h 6873850"/>
              <a:gd name="connsiteX10" fmla="*/ 434012 w 3872960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683664 w 3879057"/>
              <a:gd name="connsiteY9" fmla="*/ 2434056 h 6873850"/>
              <a:gd name="connsiteX10" fmla="*/ 440109 w 3879057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27290 w 3879057"/>
              <a:gd name="connsiteY9" fmla="*/ 2177683 h 6873850"/>
              <a:gd name="connsiteX10" fmla="*/ 440109 w 3879057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27290 w 3879057"/>
              <a:gd name="connsiteY9" fmla="*/ 2177683 h 6873850"/>
              <a:gd name="connsiteX10" fmla="*/ 440109 w 3879057"/>
              <a:gd name="connsiteY10" fmla="*/ 13448 h 6873850"/>
              <a:gd name="connsiteX0" fmla="*/ 440109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86229 h 6873850"/>
              <a:gd name="connsiteX10" fmla="*/ 440109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86229 h 6873850"/>
              <a:gd name="connsiteX10" fmla="*/ 431564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69137 h 6873850"/>
              <a:gd name="connsiteX10" fmla="*/ 431564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1245 w 3879057"/>
              <a:gd name="connsiteY3" fmla="*/ 3502282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69137 h 6873850"/>
              <a:gd name="connsiteX10" fmla="*/ 431564 w 3879057"/>
              <a:gd name="connsiteY10" fmla="*/ 13448 h 6873850"/>
              <a:gd name="connsiteX0" fmla="*/ 431564 w 3879057"/>
              <a:gd name="connsiteY0" fmla="*/ 13448 h 6873850"/>
              <a:gd name="connsiteX1" fmla="*/ 2438400 w 3879057"/>
              <a:gd name="connsiteY1" fmla="*/ 0 h 6873850"/>
              <a:gd name="connsiteX2" fmla="*/ 3879057 w 3879057"/>
              <a:gd name="connsiteY2" fmla="*/ 1226872 h 6873850"/>
              <a:gd name="connsiteX3" fmla="*/ 3876008 w 3879057"/>
              <a:gd name="connsiteY3" fmla="*/ 3518951 h 6873850"/>
              <a:gd name="connsiteX4" fmla="*/ 2811567 w 3879057"/>
              <a:gd name="connsiteY4" fmla="*/ 3194634 h 6873850"/>
              <a:gd name="connsiteX5" fmla="*/ 2818688 w 3879057"/>
              <a:gd name="connsiteY5" fmla="*/ 6873850 h 6873850"/>
              <a:gd name="connsiteX6" fmla="*/ 1657884 w 3879057"/>
              <a:gd name="connsiteY6" fmla="*/ 6860778 h 6873850"/>
              <a:gd name="connsiteX7" fmla="*/ 6097 w 3879057"/>
              <a:gd name="connsiteY7" fmla="*/ 5506524 h 6873850"/>
              <a:gd name="connsiteX8" fmla="*/ 0 w 3879057"/>
              <a:gd name="connsiteY8" fmla="*/ 1801668 h 6873850"/>
              <a:gd name="connsiteX9" fmla="*/ 435836 w 3879057"/>
              <a:gd name="connsiteY9" fmla="*/ 2169137 h 6873850"/>
              <a:gd name="connsiteX10" fmla="*/ 431564 w 3879057"/>
              <a:gd name="connsiteY10" fmla="*/ 13448 h 6873850"/>
              <a:gd name="connsiteX0" fmla="*/ 431564 w 3876676"/>
              <a:gd name="connsiteY0" fmla="*/ 13448 h 6873850"/>
              <a:gd name="connsiteX1" fmla="*/ 2438400 w 3876676"/>
              <a:gd name="connsiteY1" fmla="*/ 0 h 6873850"/>
              <a:gd name="connsiteX2" fmla="*/ 3876676 w 3876676"/>
              <a:gd name="connsiteY2" fmla="*/ 1203059 h 6873850"/>
              <a:gd name="connsiteX3" fmla="*/ 3876008 w 3876676"/>
              <a:gd name="connsiteY3" fmla="*/ 3518951 h 6873850"/>
              <a:gd name="connsiteX4" fmla="*/ 2811567 w 3876676"/>
              <a:gd name="connsiteY4" fmla="*/ 3194634 h 6873850"/>
              <a:gd name="connsiteX5" fmla="*/ 2818688 w 3876676"/>
              <a:gd name="connsiteY5" fmla="*/ 6873850 h 6873850"/>
              <a:gd name="connsiteX6" fmla="*/ 1657884 w 3876676"/>
              <a:gd name="connsiteY6" fmla="*/ 6860778 h 6873850"/>
              <a:gd name="connsiteX7" fmla="*/ 6097 w 3876676"/>
              <a:gd name="connsiteY7" fmla="*/ 5506524 h 6873850"/>
              <a:gd name="connsiteX8" fmla="*/ 0 w 3876676"/>
              <a:gd name="connsiteY8" fmla="*/ 1801668 h 6873850"/>
              <a:gd name="connsiteX9" fmla="*/ 435836 w 3876676"/>
              <a:gd name="connsiteY9" fmla="*/ 2169137 h 6873850"/>
              <a:gd name="connsiteX10" fmla="*/ 431564 w 3876676"/>
              <a:gd name="connsiteY10" fmla="*/ 13448 h 6873850"/>
              <a:gd name="connsiteX0" fmla="*/ 431564 w 3876676"/>
              <a:gd name="connsiteY0" fmla="*/ 15829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5836 w 3876676"/>
              <a:gd name="connsiteY9" fmla="*/ 2171518 h 6876231"/>
              <a:gd name="connsiteX10" fmla="*/ 431564 w 3876676"/>
              <a:gd name="connsiteY10" fmla="*/ 15829 h 6876231"/>
              <a:gd name="connsiteX0" fmla="*/ 426802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5836 w 3876676"/>
              <a:gd name="connsiteY9" fmla="*/ 2171518 h 6876231"/>
              <a:gd name="connsiteX10" fmla="*/ 426802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5836 w 3876676"/>
              <a:gd name="connsiteY9" fmla="*/ 2171518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08905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57884 w 3876676"/>
              <a:gd name="connsiteY6" fmla="*/ 6863159 h 6876231"/>
              <a:gd name="connsiteX7" fmla="*/ 6097 w 3876676"/>
              <a:gd name="connsiteY7" fmla="*/ 5516049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76231"/>
              <a:gd name="connsiteX1" fmla="*/ 2440781 w 3876676"/>
              <a:gd name="connsiteY1" fmla="*/ 0 h 6876231"/>
              <a:gd name="connsiteX2" fmla="*/ 3876676 w 3876676"/>
              <a:gd name="connsiteY2" fmla="*/ 1205440 h 6876231"/>
              <a:gd name="connsiteX3" fmla="*/ 3876008 w 3876676"/>
              <a:gd name="connsiteY3" fmla="*/ 3521332 h 6876231"/>
              <a:gd name="connsiteX4" fmla="*/ 2811567 w 3876676"/>
              <a:gd name="connsiteY4" fmla="*/ 3197015 h 6876231"/>
              <a:gd name="connsiteX5" fmla="*/ 2818688 w 3876676"/>
              <a:gd name="connsiteY5" fmla="*/ 6876231 h 6876231"/>
              <a:gd name="connsiteX6" fmla="*/ 1641215 w 3876676"/>
              <a:gd name="connsiteY6" fmla="*/ 6863159 h 6876231"/>
              <a:gd name="connsiteX7" fmla="*/ 6097 w 3876676"/>
              <a:gd name="connsiteY7" fmla="*/ 5516049 h 6876231"/>
              <a:gd name="connsiteX8" fmla="*/ 0 w 3876676"/>
              <a:gd name="connsiteY8" fmla="*/ 1804049 h 6876231"/>
              <a:gd name="connsiteX9" fmla="*/ 431074 w 3876676"/>
              <a:gd name="connsiteY9" fmla="*/ 2169137 h 6876231"/>
              <a:gd name="connsiteX10" fmla="*/ 429183 w 3876676"/>
              <a:gd name="connsiteY10" fmla="*/ 1541 h 6876231"/>
              <a:gd name="connsiteX0" fmla="*/ 429183 w 3876676"/>
              <a:gd name="connsiteY0" fmla="*/ 1541 h 6863159"/>
              <a:gd name="connsiteX1" fmla="*/ 2440781 w 3876676"/>
              <a:gd name="connsiteY1" fmla="*/ 0 h 6863159"/>
              <a:gd name="connsiteX2" fmla="*/ 3876676 w 3876676"/>
              <a:gd name="connsiteY2" fmla="*/ 1205440 h 6863159"/>
              <a:gd name="connsiteX3" fmla="*/ 3876008 w 3876676"/>
              <a:gd name="connsiteY3" fmla="*/ 3521332 h 6863159"/>
              <a:gd name="connsiteX4" fmla="*/ 2811567 w 3876676"/>
              <a:gd name="connsiteY4" fmla="*/ 3197015 h 6863159"/>
              <a:gd name="connsiteX5" fmla="*/ 2818688 w 3876676"/>
              <a:gd name="connsiteY5" fmla="*/ 6861944 h 6863159"/>
              <a:gd name="connsiteX6" fmla="*/ 1641215 w 3876676"/>
              <a:gd name="connsiteY6" fmla="*/ 6863159 h 6863159"/>
              <a:gd name="connsiteX7" fmla="*/ 6097 w 3876676"/>
              <a:gd name="connsiteY7" fmla="*/ 5516049 h 6863159"/>
              <a:gd name="connsiteX8" fmla="*/ 0 w 3876676"/>
              <a:gd name="connsiteY8" fmla="*/ 1804049 h 6863159"/>
              <a:gd name="connsiteX9" fmla="*/ 431074 w 3876676"/>
              <a:gd name="connsiteY9" fmla="*/ 2169137 h 6863159"/>
              <a:gd name="connsiteX10" fmla="*/ 429183 w 3876676"/>
              <a:gd name="connsiteY10" fmla="*/ 1541 h 6863159"/>
              <a:gd name="connsiteX0" fmla="*/ 429183 w 3876676"/>
              <a:gd name="connsiteY0" fmla="*/ 0 h 6861618"/>
              <a:gd name="connsiteX1" fmla="*/ 1774510 w 3876676"/>
              <a:gd name="connsiteY1" fmla="*/ 480931 h 6861618"/>
              <a:gd name="connsiteX2" fmla="*/ 3876676 w 3876676"/>
              <a:gd name="connsiteY2" fmla="*/ 1203899 h 6861618"/>
              <a:gd name="connsiteX3" fmla="*/ 3876008 w 3876676"/>
              <a:gd name="connsiteY3" fmla="*/ 3519791 h 6861618"/>
              <a:gd name="connsiteX4" fmla="*/ 2811567 w 3876676"/>
              <a:gd name="connsiteY4" fmla="*/ 3195474 h 6861618"/>
              <a:gd name="connsiteX5" fmla="*/ 2818688 w 3876676"/>
              <a:gd name="connsiteY5" fmla="*/ 6860403 h 6861618"/>
              <a:gd name="connsiteX6" fmla="*/ 1641215 w 3876676"/>
              <a:gd name="connsiteY6" fmla="*/ 6861618 h 6861618"/>
              <a:gd name="connsiteX7" fmla="*/ 6097 w 3876676"/>
              <a:gd name="connsiteY7" fmla="*/ 5514508 h 6861618"/>
              <a:gd name="connsiteX8" fmla="*/ 0 w 3876676"/>
              <a:gd name="connsiteY8" fmla="*/ 1802508 h 6861618"/>
              <a:gd name="connsiteX9" fmla="*/ 431074 w 3876676"/>
              <a:gd name="connsiteY9" fmla="*/ 2167596 h 6861618"/>
              <a:gd name="connsiteX10" fmla="*/ 429183 w 3876676"/>
              <a:gd name="connsiteY10" fmla="*/ 0 h 6861618"/>
              <a:gd name="connsiteX0" fmla="*/ 429183 w 3876676"/>
              <a:gd name="connsiteY0" fmla="*/ 1541 h 6863159"/>
              <a:gd name="connsiteX1" fmla="*/ 2224817 w 3876676"/>
              <a:gd name="connsiteY1" fmla="*/ 0 h 6863159"/>
              <a:gd name="connsiteX2" fmla="*/ 3876676 w 3876676"/>
              <a:gd name="connsiteY2" fmla="*/ 1205440 h 6863159"/>
              <a:gd name="connsiteX3" fmla="*/ 3876008 w 3876676"/>
              <a:gd name="connsiteY3" fmla="*/ 3521332 h 6863159"/>
              <a:gd name="connsiteX4" fmla="*/ 2811567 w 3876676"/>
              <a:gd name="connsiteY4" fmla="*/ 3197015 h 6863159"/>
              <a:gd name="connsiteX5" fmla="*/ 2818688 w 3876676"/>
              <a:gd name="connsiteY5" fmla="*/ 6861944 h 6863159"/>
              <a:gd name="connsiteX6" fmla="*/ 1641215 w 3876676"/>
              <a:gd name="connsiteY6" fmla="*/ 6863159 h 6863159"/>
              <a:gd name="connsiteX7" fmla="*/ 6097 w 3876676"/>
              <a:gd name="connsiteY7" fmla="*/ 5516049 h 6863159"/>
              <a:gd name="connsiteX8" fmla="*/ 0 w 3876676"/>
              <a:gd name="connsiteY8" fmla="*/ 1804049 h 6863159"/>
              <a:gd name="connsiteX9" fmla="*/ 431074 w 3876676"/>
              <a:gd name="connsiteY9" fmla="*/ 2169137 h 6863159"/>
              <a:gd name="connsiteX10" fmla="*/ 429183 w 3876676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3876008 w 5043800"/>
              <a:gd name="connsiteY3" fmla="*/ 3521332 h 6863159"/>
              <a:gd name="connsiteX4" fmla="*/ 2811567 w 5043800"/>
              <a:gd name="connsiteY4" fmla="*/ 3197015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2811567 w 5043800"/>
              <a:gd name="connsiteY4" fmla="*/ 3197015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2806972 w 5043800"/>
              <a:gd name="connsiteY4" fmla="*/ 1593368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3482433 w 5043800"/>
              <a:gd name="connsiteY4" fmla="*/ 2889151 h 6863159"/>
              <a:gd name="connsiteX5" fmla="*/ 2818688 w 5043800"/>
              <a:gd name="connsiteY5" fmla="*/ 6861944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6863159"/>
              <a:gd name="connsiteX1" fmla="*/ 2224817 w 5043800"/>
              <a:gd name="connsiteY1" fmla="*/ 0 h 6863159"/>
              <a:gd name="connsiteX2" fmla="*/ 5043800 w 5043800"/>
              <a:gd name="connsiteY2" fmla="*/ 2358779 h 6863159"/>
              <a:gd name="connsiteX3" fmla="*/ 5038537 w 5043800"/>
              <a:gd name="connsiteY3" fmla="*/ 3365103 h 6863159"/>
              <a:gd name="connsiteX4" fmla="*/ 3482433 w 5043800"/>
              <a:gd name="connsiteY4" fmla="*/ 2889151 h 6863159"/>
              <a:gd name="connsiteX5" fmla="*/ 3484959 w 5043800"/>
              <a:gd name="connsiteY5" fmla="*/ 5841860 h 6863159"/>
              <a:gd name="connsiteX6" fmla="*/ 1641215 w 5043800"/>
              <a:gd name="connsiteY6" fmla="*/ 6863159 h 6863159"/>
              <a:gd name="connsiteX7" fmla="*/ 6097 w 5043800"/>
              <a:gd name="connsiteY7" fmla="*/ 5516049 h 6863159"/>
              <a:gd name="connsiteX8" fmla="*/ 0 w 5043800"/>
              <a:gd name="connsiteY8" fmla="*/ 1804049 h 6863159"/>
              <a:gd name="connsiteX9" fmla="*/ 431074 w 5043800"/>
              <a:gd name="connsiteY9" fmla="*/ 2169137 h 6863159"/>
              <a:gd name="connsiteX10" fmla="*/ 429183 w 5043800"/>
              <a:gd name="connsiteY10" fmla="*/ 1541 h 6863159"/>
              <a:gd name="connsiteX0" fmla="*/ 429183 w 5043800"/>
              <a:gd name="connsiteY0" fmla="*/ 1541 h 5841860"/>
              <a:gd name="connsiteX1" fmla="*/ 2224817 w 5043800"/>
              <a:gd name="connsiteY1" fmla="*/ 0 h 5841860"/>
              <a:gd name="connsiteX2" fmla="*/ 5043800 w 5043800"/>
              <a:gd name="connsiteY2" fmla="*/ 2358779 h 5841860"/>
              <a:gd name="connsiteX3" fmla="*/ 5038537 w 5043800"/>
              <a:gd name="connsiteY3" fmla="*/ 3365103 h 5841860"/>
              <a:gd name="connsiteX4" fmla="*/ 3482433 w 5043800"/>
              <a:gd name="connsiteY4" fmla="*/ 2889151 h 5841860"/>
              <a:gd name="connsiteX5" fmla="*/ 3484959 w 5043800"/>
              <a:gd name="connsiteY5" fmla="*/ 5841860 h 5841860"/>
              <a:gd name="connsiteX6" fmla="*/ 1843394 w 5043800"/>
              <a:gd name="connsiteY6" fmla="*/ 4721900 h 5841860"/>
              <a:gd name="connsiteX7" fmla="*/ 6097 w 5043800"/>
              <a:gd name="connsiteY7" fmla="*/ 5516049 h 5841860"/>
              <a:gd name="connsiteX8" fmla="*/ 0 w 5043800"/>
              <a:gd name="connsiteY8" fmla="*/ 1804049 h 5841860"/>
              <a:gd name="connsiteX9" fmla="*/ 431074 w 5043800"/>
              <a:gd name="connsiteY9" fmla="*/ 2169137 h 5841860"/>
              <a:gd name="connsiteX10" fmla="*/ 429183 w 5043800"/>
              <a:gd name="connsiteY10" fmla="*/ 1541 h 5841860"/>
              <a:gd name="connsiteX0" fmla="*/ 429183 w 5043800"/>
              <a:gd name="connsiteY0" fmla="*/ 1541 h 5841860"/>
              <a:gd name="connsiteX1" fmla="*/ 2224817 w 5043800"/>
              <a:gd name="connsiteY1" fmla="*/ 0 h 5841860"/>
              <a:gd name="connsiteX2" fmla="*/ 5043800 w 5043800"/>
              <a:gd name="connsiteY2" fmla="*/ 2358779 h 5841860"/>
              <a:gd name="connsiteX3" fmla="*/ 5038537 w 5043800"/>
              <a:gd name="connsiteY3" fmla="*/ 3365103 h 5841860"/>
              <a:gd name="connsiteX4" fmla="*/ 3482433 w 5043800"/>
              <a:gd name="connsiteY4" fmla="*/ 2889151 h 5841860"/>
              <a:gd name="connsiteX5" fmla="*/ 3484959 w 5043800"/>
              <a:gd name="connsiteY5" fmla="*/ 5841860 h 5841860"/>
              <a:gd name="connsiteX6" fmla="*/ 1843394 w 5043800"/>
              <a:gd name="connsiteY6" fmla="*/ 4721900 h 5841860"/>
              <a:gd name="connsiteX7" fmla="*/ 2073836 w 5043800"/>
              <a:gd name="connsiteY7" fmla="*/ 3834288 h 5841860"/>
              <a:gd name="connsiteX8" fmla="*/ 0 w 5043800"/>
              <a:gd name="connsiteY8" fmla="*/ 1804049 h 5841860"/>
              <a:gd name="connsiteX9" fmla="*/ 431074 w 5043800"/>
              <a:gd name="connsiteY9" fmla="*/ 2169137 h 5841860"/>
              <a:gd name="connsiteX10" fmla="*/ 429183 w 5043800"/>
              <a:gd name="connsiteY10" fmla="*/ 1541 h 5841860"/>
              <a:gd name="connsiteX0" fmla="*/ 1108430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2753083 w 5723047"/>
              <a:gd name="connsiteY7" fmla="*/ 3834288 h 5841860"/>
              <a:gd name="connsiteX8" fmla="*/ 679247 w 5723047"/>
              <a:gd name="connsiteY8" fmla="*/ 1804049 h 5841860"/>
              <a:gd name="connsiteX9" fmla="*/ 1110321 w 5723047"/>
              <a:gd name="connsiteY9" fmla="*/ 2169137 h 5841860"/>
              <a:gd name="connsiteX10" fmla="*/ 1108430 w 5723047"/>
              <a:gd name="connsiteY10" fmla="*/ 1541 h 5841860"/>
              <a:gd name="connsiteX0" fmla="*/ 1108430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97187 w 5723047"/>
              <a:gd name="connsiteY7" fmla="*/ 718895 h 5841860"/>
              <a:gd name="connsiteX8" fmla="*/ 679247 w 5723047"/>
              <a:gd name="connsiteY8" fmla="*/ 1804049 h 5841860"/>
              <a:gd name="connsiteX9" fmla="*/ 1110321 w 5723047"/>
              <a:gd name="connsiteY9" fmla="*/ 2169137 h 5841860"/>
              <a:gd name="connsiteX10" fmla="*/ 1108430 w 5723047"/>
              <a:gd name="connsiteY10" fmla="*/ 1541 h 5841860"/>
              <a:gd name="connsiteX0" fmla="*/ 1108430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1110321 w 5723047"/>
              <a:gd name="connsiteY9" fmla="*/ 2393711 h 6066434"/>
              <a:gd name="connsiteX10" fmla="*/ 1108430 w 5723047"/>
              <a:gd name="connsiteY10" fmla="*/ 226115 h 6066434"/>
              <a:gd name="connsiteX0" fmla="*/ 1108430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1108430 w 5723047"/>
              <a:gd name="connsiteY10" fmla="*/ 226115 h 6066434"/>
              <a:gd name="connsiteX0" fmla="*/ 1999855 w 5723047"/>
              <a:gd name="connsiteY0" fmla="*/ 230710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1999855 w 5723047"/>
              <a:gd name="connsiteY10" fmla="*/ 230710 h 6066434"/>
              <a:gd name="connsiteX0" fmla="*/ 2349073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349073 w 5723047"/>
              <a:gd name="connsiteY10" fmla="*/ 226115 h 6066434"/>
              <a:gd name="connsiteX0" fmla="*/ 2601797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601797 w 5723047"/>
              <a:gd name="connsiteY10" fmla="*/ 226115 h 6066434"/>
              <a:gd name="connsiteX0" fmla="*/ 2721266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721266 w 5723047"/>
              <a:gd name="connsiteY10" fmla="*/ 226115 h 6066434"/>
              <a:gd name="connsiteX0" fmla="*/ 2643152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58828 w 5723047"/>
              <a:gd name="connsiteY9" fmla="*/ 1902049 h 6066434"/>
              <a:gd name="connsiteX10" fmla="*/ 2643152 w 5723047"/>
              <a:gd name="connsiteY10" fmla="*/ 226115 h 6066434"/>
              <a:gd name="connsiteX0" fmla="*/ 2643152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824248 w 5723047"/>
              <a:gd name="connsiteY9" fmla="*/ 2968083 h 6066434"/>
              <a:gd name="connsiteX10" fmla="*/ 2643152 w 5723047"/>
              <a:gd name="connsiteY10" fmla="*/ 226115 h 6066434"/>
              <a:gd name="connsiteX0" fmla="*/ 2643152 w 5723047"/>
              <a:gd name="connsiteY0" fmla="*/ 226115 h 6066434"/>
              <a:gd name="connsiteX1" fmla="*/ 2904064 w 5723047"/>
              <a:gd name="connsiteY1" fmla="*/ 224574 h 6066434"/>
              <a:gd name="connsiteX2" fmla="*/ 5723047 w 5723047"/>
              <a:gd name="connsiteY2" fmla="*/ 2583353 h 6066434"/>
              <a:gd name="connsiteX3" fmla="*/ 5717784 w 5723047"/>
              <a:gd name="connsiteY3" fmla="*/ 3589677 h 6066434"/>
              <a:gd name="connsiteX4" fmla="*/ 4161680 w 5723047"/>
              <a:gd name="connsiteY4" fmla="*/ 3113725 h 6066434"/>
              <a:gd name="connsiteX5" fmla="*/ 4164206 w 5723047"/>
              <a:gd name="connsiteY5" fmla="*/ 6066434 h 6066434"/>
              <a:gd name="connsiteX6" fmla="*/ 0 w 5723047"/>
              <a:gd name="connsiteY6" fmla="*/ 2630607 h 6066434"/>
              <a:gd name="connsiteX7" fmla="*/ 5287 w 5723047"/>
              <a:gd name="connsiteY7" fmla="*/ 226653 h 6066434"/>
              <a:gd name="connsiteX8" fmla="*/ 679247 w 5723047"/>
              <a:gd name="connsiteY8" fmla="*/ 2028623 h 6066434"/>
              <a:gd name="connsiteX9" fmla="*/ 2645044 w 5723047"/>
              <a:gd name="connsiteY9" fmla="*/ 2458041 h 6066434"/>
              <a:gd name="connsiteX10" fmla="*/ 2643152 w 5723047"/>
              <a:gd name="connsiteY10" fmla="*/ 226115 h 6066434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  <a:gd name="connsiteX0" fmla="*/ 2643152 w 5723047"/>
              <a:gd name="connsiteY0" fmla="*/ 1541 h 5841860"/>
              <a:gd name="connsiteX1" fmla="*/ 2904064 w 5723047"/>
              <a:gd name="connsiteY1" fmla="*/ 0 h 5841860"/>
              <a:gd name="connsiteX2" fmla="*/ 5723047 w 5723047"/>
              <a:gd name="connsiteY2" fmla="*/ 2358779 h 5841860"/>
              <a:gd name="connsiteX3" fmla="*/ 5717784 w 5723047"/>
              <a:gd name="connsiteY3" fmla="*/ 3365103 h 5841860"/>
              <a:gd name="connsiteX4" fmla="*/ 4161680 w 5723047"/>
              <a:gd name="connsiteY4" fmla="*/ 2889151 h 5841860"/>
              <a:gd name="connsiteX5" fmla="*/ 4164206 w 5723047"/>
              <a:gd name="connsiteY5" fmla="*/ 5841860 h 5841860"/>
              <a:gd name="connsiteX6" fmla="*/ 0 w 5723047"/>
              <a:gd name="connsiteY6" fmla="*/ 2406033 h 5841860"/>
              <a:gd name="connsiteX7" fmla="*/ 5287 w 5723047"/>
              <a:gd name="connsiteY7" fmla="*/ 2079 h 5841860"/>
              <a:gd name="connsiteX8" fmla="*/ 2645044 w 5723047"/>
              <a:gd name="connsiteY8" fmla="*/ 2233467 h 5841860"/>
              <a:gd name="connsiteX9" fmla="*/ 2643152 w 5723047"/>
              <a:gd name="connsiteY9" fmla="*/ 1541 h 584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23047" h="5841860">
                <a:moveTo>
                  <a:pt x="2643152" y="1541"/>
                </a:moveTo>
                <a:lnTo>
                  <a:pt x="2904064" y="0"/>
                </a:lnTo>
                <a:lnTo>
                  <a:pt x="5723047" y="2358779"/>
                </a:lnTo>
                <a:cubicBezTo>
                  <a:pt x="5722031" y="3122805"/>
                  <a:pt x="5718800" y="2601077"/>
                  <a:pt x="5717784" y="3365103"/>
                </a:cubicBezTo>
                <a:lnTo>
                  <a:pt x="4161680" y="2889151"/>
                </a:lnTo>
                <a:cubicBezTo>
                  <a:pt x="4168649" y="4625599"/>
                  <a:pt x="4161832" y="4615455"/>
                  <a:pt x="4164206" y="5841860"/>
                </a:cubicBezTo>
                <a:lnTo>
                  <a:pt x="0" y="2406033"/>
                </a:lnTo>
                <a:cubicBezTo>
                  <a:pt x="1762" y="1604715"/>
                  <a:pt x="3525" y="803397"/>
                  <a:pt x="5287" y="2079"/>
                </a:cubicBezTo>
                <a:lnTo>
                  <a:pt x="2645044" y="2233467"/>
                </a:lnTo>
                <a:cubicBezTo>
                  <a:pt x="2646468" y="1509207"/>
                  <a:pt x="2641728" y="725801"/>
                  <a:pt x="2643152" y="15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b="0"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49291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lonnes et 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5DBCBDCB-A6B5-2943-4222-C937EF7E9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743200"/>
            <a:ext cx="12192000" cy="3683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5D54EB0F-D186-8F8C-8DB7-8E9D77AEB1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5082B87C-F12D-4DDE-8313-F8B7D563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498598"/>
          </a:xfrm>
        </p:spPr>
        <p:txBody>
          <a:bodyPr/>
          <a:lstStyle>
            <a:lvl1pPr>
              <a:defRPr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B48321-EBD3-39B2-E290-77B140047E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1448303-395E-47DA-9982-F1B782EA6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17974" y="2277691"/>
            <a:ext cx="1258888" cy="125889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>
            <a:lvl1pPr algn="ctr">
              <a:defRPr lang="fr-FR" sz="6600" b="0" smtClean="0">
                <a:solidFill>
                  <a:schemeClr val="tx2"/>
                </a:solidFill>
                <a:latin typeface="Atkinson Hyperlegible" pitchFamily="50" charset="0"/>
              </a:defRPr>
            </a:lvl1pPr>
            <a:lvl2pPr marL="0" indent="0">
              <a:defRPr lang="fr-FR" sz="1800" smtClean="0">
                <a:solidFill>
                  <a:schemeClr val="accent2"/>
                </a:solidFill>
              </a:defRPr>
            </a:lvl2pPr>
            <a:lvl3pPr>
              <a:defRPr lang="fr-FR" sz="2400" smtClean="0">
                <a:solidFill>
                  <a:schemeClr val="accent2"/>
                </a:solidFill>
              </a:defRPr>
            </a:lvl3pPr>
            <a:lvl4pPr>
              <a:defRPr lang="fr-FR" sz="2400" smtClean="0">
                <a:solidFill>
                  <a:schemeClr val="accent2"/>
                </a:solidFill>
              </a:defRPr>
            </a:lvl4pPr>
            <a:lvl5pPr>
              <a:defRPr lang="fr-CA" sz="2400">
                <a:solidFill>
                  <a:schemeClr val="accent2"/>
                </a:solidFill>
              </a:defRPr>
            </a:lvl5pPr>
          </a:lstStyle>
          <a:p>
            <a:pPr lvl="0" algn="ctr" defTabSz="609722"/>
            <a:r>
              <a:rPr lang="fr-FR"/>
              <a:t>1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B3D1813-BF64-4792-9712-507BCA387E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801" y="3924223"/>
            <a:ext cx="3630614" cy="1278696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5567E55A-7B66-432E-AFAD-09316B03A4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65762" y="2277691"/>
            <a:ext cx="1258888" cy="125889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>
            <a:lvl1pPr algn="ctr">
              <a:defRPr lang="fr-FR" sz="6600" b="0" smtClean="0">
                <a:solidFill>
                  <a:schemeClr val="tx2"/>
                </a:solidFill>
                <a:latin typeface="Atkinson Hyperlegible" pitchFamily="50" charset="0"/>
              </a:defRPr>
            </a:lvl1pPr>
            <a:lvl2pPr marL="0" indent="0">
              <a:defRPr lang="fr-FR" sz="1800" smtClean="0">
                <a:solidFill>
                  <a:schemeClr val="accent2"/>
                </a:solidFill>
              </a:defRPr>
            </a:lvl2pPr>
            <a:lvl3pPr>
              <a:defRPr lang="fr-FR" sz="2400" smtClean="0">
                <a:solidFill>
                  <a:schemeClr val="accent2"/>
                </a:solidFill>
              </a:defRPr>
            </a:lvl3pPr>
            <a:lvl4pPr>
              <a:defRPr lang="fr-FR" sz="2400" smtClean="0">
                <a:solidFill>
                  <a:schemeClr val="accent2"/>
                </a:solidFill>
              </a:defRPr>
            </a:lvl4pPr>
            <a:lvl5pPr>
              <a:defRPr lang="fr-CA" sz="2400">
                <a:solidFill>
                  <a:schemeClr val="accent2"/>
                </a:solidFill>
              </a:defRPr>
            </a:lvl5pPr>
          </a:lstStyle>
          <a:p>
            <a:pPr lvl="0" algn="ctr" defTabSz="609722"/>
            <a:r>
              <a:rPr lang="fr-FR"/>
              <a:t>2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61FB5E1A-656B-4B24-BF6C-E097C2C96B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79899" y="3924223"/>
            <a:ext cx="3630614" cy="1278696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3AE114C6-E63D-41F7-B085-004CB5AD13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15449" y="2277691"/>
            <a:ext cx="1258888" cy="125889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>
            <a:lvl1pPr algn="ctr">
              <a:defRPr lang="fr-FR" sz="6600" b="0" smtClean="0">
                <a:solidFill>
                  <a:schemeClr val="tx2"/>
                </a:solidFill>
                <a:latin typeface="Atkinson Hyperlegible" pitchFamily="50" charset="0"/>
              </a:defRPr>
            </a:lvl1pPr>
            <a:lvl2pPr marL="0" indent="0">
              <a:defRPr lang="fr-FR" sz="1800" smtClean="0">
                <a:solidFill>
                  <a:schemeClr val="accent2"/>
                </a:solidFill>
              </a:defRPr>
            </a:lvl2pPr>
            <a:lvl3pPr>
              <a:defRPr lang="fr-FR" sz="2400" smtClean="0">
                <a:solidFill>
                  <a:schemeClr val="accent2"/>
                </a:solidFill>
              </a:defRPr>
            </a:lvl3pPr>
            <a:lvl4pPr>
              <a:defRPr lang="fr-FR" sz="2400" smtClean="0">
                <a:solidFill>
                  <a:schemeClr val="accent2"/>
                </a:solidFill>
              </a:defRPr>
            </a:lvl4pPr>
            <a:lvl5pPr>
              <a:defRPr lang="fr-CA" sz="2400">
                <a:solidFill>
                  <a:schemeClr val="accent2"/>
                </a:solidFill>
              </a:defRPr>
            </a:lvl5pPr>
          </a:lstStyle>
          <a:p>
            <a:pPr lvl="0" algn="ctr" defTabSz="609722"/>
            <a:r>
              <a:rPr lang="fr-FR"/>
              <a:t>3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EFF37142-A427-444B-94F1-5839DE97E3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29586" y="3924223"/>
            <a:ext cx="3630614" cy="1278696"/>
          </a:xfrm>
        </p:spPr>
        <p:txBody>
          <a:bodyPr lIns="180000" rIns="180000"/>
          <a:lstStyle>
            <a:lvl1pPr algn="ctr">
              <a:lnSpc>
                <a:spcPct val="90000"/>
              </a:lnSpc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algn="ctr">
              <a:lnSpc>
                <a:spcPct val="90000"/>
              </a:lnSpc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3pPr>
            <a:lvl4pPr marL="266700" indent="0">
              <a:buNone/>
              <a:defRPr/>
            </a:lvl4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4366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à gauche et espac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895570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E2FA3C-B865-91B1-26CB-17E5457DA2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800" y="189132"/>
            <a:ext cx="4118429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9410"/>
            <a:ext cx="4031971" cy="1004914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C8336389-2FD5-4391-90A9-D38A5351A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8"/>
            <a:ext cx="4031971" cy="4367212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bg1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bg1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bg1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bg1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38AC3C-023C-5279-1C7B-4B3558DB7A18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bg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>
              <a:solidFill>
                <a:schemeClr val="bg1"/>
              </a:solidFill>
              <a:latin typeface="Atkinson Hyperlegible" pitchFamily="50" charset="0"/>
            </a:endParaRPr>
          </a:p>
        </p:txBody>
      </p:sp>
      <p:sp>
        <p:nvSpPr>
          <p:cNvPr id="5" name="Espace réservé du pied de page 1">
            <a:extLst>
              <a:ext uri="{FF2B5EF4-FFF2-40B4-BE49-F238E27FC236}">
                <a16:creationId xmlns:a16="http://schemas.microsoft.com/office/drawing/2014/main" id="{888A1E65-813C-540B-9D3B-0F961E3D2236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bg1"/>
                </a:solidFill>
                <a:latin typeface="Atkinson Hyperlegible" pitchFamily="50" charset="0"/>
              </a:rPr>
              <a:t>Hydro-Québec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764DAC8-2026-DD42-09B0-56B5B9F08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2000"/>
            <a:ext cx="6431242" cy="5994199"/>
          </a:xfrm>
        </p:spPr>
        <p:txBody>
          <a:bodyPr anchor="ctr"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6344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à gauche et text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895571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C425CB9-20B2-585A-AF44-022D953CEB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800" y="189132"/>
            <a:ext cx="4129314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BDC188C-E1FA-9619-1090-821452BA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9410"/>
            <a:ext cx="4031971" cy="939600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C8336389-2FD5-4391-90A9-D38A5351A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7"/>
            <a:ext cx="4031971" cy="4367211"/>
          </a:xfrm>
        </p:spPr>
        <p:txBody>
          <a:bodyPr/>
          <a:lstStyle>
            <a:lvl1pPr rtl="0"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rtl="0">
              <a:defRPr>
                <a:solidFill>
                  <a:schemeClr val="bg1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bg1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bg1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bg1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2000"/>
            <a:ext cx="6431242" cy="5994199"/>
          </a:xfrm>
        </p:spPr>
        <p:txBody>
          <a:bodyPr anchor="ctr"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54498-72BA-0198-7A19-96115810595F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bg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>
              <a:solidFill>
                <a:schemeClr val="bg1"/>
              </a:solidFill>
              <a:latin typeface="Atkinson Hyperlegible" pitchFamily="50" charset="0"/>
            </a:endParaRPr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4D24D0DA-A058-0085-0C78-7D0A9C1F5994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bg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32731257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895571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2165835"/>
            <a:ext cx="4118428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439402"/>
            <a:ext cx="4031971" cy="1001278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1800"/>
            <a:ext cx="6431242" cy="5994400"/>
          </a:xfrm>
        </p:spPr>
        <p:txBody>
          <a:bodyPr anchor="ctr"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99896F-3B96-A6E2-CEE9-7FE65E168AC0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bg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>
              <a:solidFill>
                <a:schemeClr val="bg1"/>
              </a:solidFill>
              <a:latin typeface="Atkinson Hyperlegible" pitchFamily="50" charset="0"/>
            </a:endParaRP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D1079B21-5236-B94E-7361-079E4F95CFAC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bg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264821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étroit droi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64000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924991"/>
            <a:ext cx="3280228" cy="467239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414001"/>
            <a:ext cx="3189149" cy="895255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6714" y="754676"/>
            <a:ext cx="7161899" cy="5350236"/>
          </a:xfrm>
        </p:spPr>
        <p:txBody>
          <a:bodyPr anchor="ctr"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6AE439-4B72-1E1B-B76C-56B3679F8788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bg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>
              <a:solidFill>
                <a:schemeClr val="bg1"/>
              </a:solidFill>
              <a:latin typeface="Atkinson Hyperlegible" pitchFamily="50" charset="0"/>
            </a:endParaRP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41D1A687-DEFE-9C22-FFB7-424A68108B38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bg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21555995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texte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895571" cy="6859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2129549"/>
            <a:ext cx="4118428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418214"/>
            <a:ext cx="4031971" cy="858386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1800"/>
            <a:ext cx="6431242" cy="5994400"/>
          </a:xfrm>
        </p:spPr>
        <p:txBody>
          <a:bodyPr anchor="ctr"/>
          <a:lstStyle>
            <a:lvl1pPr rtl="0">
              <a:defRPr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BFAFF9-5DC0-1BCD-3BB1-FCEE09DE307B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tx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 dirty="0">
              <a:solidFill>
                <a:schemeClr val="tx1"/>
              </a:solidFill>
              <a:latin typeface="Atkinson Hyperlegible" pitchFamily="50" charset="0"/>
            </a:endParaRP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8764100-4070-FD64-39CD-CD4DD4E8E513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tx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3796380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étroit gris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64000" cy="6859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923753"/>
            <a:ext cx="3189148" cy="467239"/>
          </a:xfrm>
        </p:spPr>
        <p:txBody>
          <a:bodyPr wrap="square" tIns="0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412764"/>
            <a:ext cx="3189149" cy="929150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6714" y="835023"/>
            <a:ext cx="7161899" cy="5280028"/>
          </a:xfrm>
        </p:spPr>
        <p:txBody>
          <a:bodyPr anchor="ctr"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2394BE-CB1A-F3E1-C674-606CA623CC84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tx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 dirty="0">
              <a:solidFill>
                <a:schemeClr val="tx1"/>
              </a:solidFill>
              <a:latin typeface="Atkinson Hyperlegible" pitchFamily="50" charset="0"/>
            </a:endParaRP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6620817B-E4CE-B73D-9591-C6248392705F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tx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40037329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gris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914-2BEA-4CB3-9EDD-782BE10E9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895571" cy="6859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530"/>
            <a:ext cx="41293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4"/>
            <a:ext cx="4031971" cy="928714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8"/>
            <a:ext cx="4031971" cy="436721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1800"/>
            <a:ext cx="6431242" cy="5994400"/>
          </a:xfrm>
        </p:spPr>
        <p:txBody>
          <a:bodyPr anchor="ctr"/>
          <a:lstStyle>
            <a:lvl1pPr rtl="0">
              <a:defRPr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53478F-BA32-D468-F33E-EF1D8B46913E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tx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 dirty="0">
              <a:solidFill>
                <a:schemeClr val="tx1"/>
              </a:solidFill>
              <a:latin typeface="Atkinson Hyperlegible" pitchFamily="50" charset="0"/>
            </a:endParaRP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0B518EAF-0828-221E-9747-D136BF86C44F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tx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26168994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blanc et gr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A9A71C-B686-73AF-72CE-2B900F03B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629448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89530"/>
            <a:ext cx="4074885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6884"/>
            <a:ext cx="3848100" cy="950486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2058988"/>
            <a:ext cx="3848100" cy="436721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D77F8D0F-248D-4DB6-AABB-11C1FE97C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1800"/>
            <a:ext cx="6431242" cy="5994400"/>
          </a:xfrm>
        </p:spPr>
        <p:txBody>
          <a:bodyPr anchor="ctr"/>
          <a:lstStyle>
            <a:lvl1pPr rtl="0">
              <a:defRPr>
                <a:latin typeface="Atkinson Hyperlegible" pitchFamily="50" charset="0"/>
              </a:defRPr>
            </a:lvl1pPr>
            <a:lvl2pPr rtl="0">
              <a:defRPr>
                <a:solidFill>
                  <a:schemeClr val="tx2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2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2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2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B7C9B789-5D36-0527-C44B-C30422155C24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tx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>
              <a:solidFill>
                <a:schemeClr val="tx1"/>
              </a:solidFill>
              <a:latin typeface="Atkinson Hyperlegible" pitchFamily="50" charset="0"/>
            </a:endParaRP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058C7476-1B03-284F-C5DE-BC8876207F76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169888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tx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3090935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photo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89530"/>
            <a:ext cx="4487862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9409"/>
            <a:ext cx="4487863" cy="950485"/>
          </a:xfrm>
        </p:spPr>
        <p:txBody>
          <a:bodyPr vert="horz" bIns="0"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C8336389-2FD5-4391-90A9-D38A5351A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7"/>
            <a:ext cx="4487863" cy="436721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1E746D99-7B65-54A3-6ED2-1EDC70B35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432000"/>
            <a:ext cx="6838950" cy="59941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endParaRPr lang="fr-CA"/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02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sans photo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A23DD9EB-ED79-4A76-A403-D6BFDD6A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787887"/>
            <a:ext cx="9401178" cy="2284746"/>
          </a:xfrm>
        </p:spPr>
        <p:txBody>
          <a:bodyPr vert="horz" wrap="square" lIns="0" tIns="0" rIns="0" bIns="0" anchor="t">
            <a:noAutofit/>
          </a:bodyPr>
          <a:lstStyle>
            <a:lvl1pPr rtl="0">
              <a:lnSpc>
                <a:spcPct val="85000"/>
              </a:lnSpc>
              <a:defRPr sz="5400" b="1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8" name="Espace réservé du texte 24">
            <a:extLst>
              <a:ext uri="{FF2B5EF4-FFF2-40B4-BE49-F238E27FC236}">
                <a16:creationId xmlns:a16="http://schemas.microsoft.com/office/drawing/2014/main" id="{D2EEFEE2-06F5-45B1-9AC1-C4B4A29E6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1236903"/>
            <a:ext cx="9401176" cy="283154"/>
          </a:xfrm>
        </p:spPr>
        <p:txBody>
          <a:bodyPr wrap="square" lIns="0" tIns="0" rIns="0" bIns="0" anchor="b">
            <a:spAutoFit/>
          </a:bodyPr>
          <a:lstStyle>
            <a:lvl1pPr marL="0" indent="0" rtl="0">
              <a:lnSpc>
                <a:spcPct val="120000"/>
              </a:lnSpc>
              <a:buNone/>
              <a:defRPr sz="1600" b="1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9" name="Espace réservé du texte 24">
            <a:extLst>
              <a:ext uri="{FF2B5EF4-FFF2-40B4-BE49-F238E27FC236}">
                <a16:creationId xmlns:a16="http://schemas.microsoft.com/office/drawing/2014/main" id="{16D00B47-2732-427D-9431-CFC3535CAC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624" y="5743760"/>
            <a:ext cx="9401176" cy="682440"/>
          </a:xfrm>
          <a:noFill/>
        </p:spPr>
        <p:txBody>
          <a:bodyPr wrap="square" lIns="0" tIns="432000" rIns="0" bIns="0" anchor="b" anchorCtr="0">
            <a:sp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bg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C0DDBA85-698C-5B9E-D4EC-5F714638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9263" y="5409950"/>
            <a:ext cx="1289016" cy="1016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F985EE-C8E4-1FFE-63BB-8093AA913DE2}"/>
              </a:ext>
            </a:extLst>
          </p:cNvPr>
          <p:cNvSpPr/>
          <p:nvPr userDrawn="1"/>
        </p:nvSpPr>
        <p:spPr>
          <a:xfrm>
            <a:off x="0" y="6518030"/>
            <a:ext cx="1899138" cy="234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569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photo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89530"/>
            <a:ext cx="4487862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3"/>
            <a:ext cx="4487863" cy="896057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7"/>
            <a:ext cx="4487863" cy="436721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2"/>
                </a:solidFill>
              </a:defRPr>
            </a:lvl2pPr>
            <a:lvl3pPr rtl="0">
              <a:defRPr>
                <a:solidFill>
                  <a:schemeClr val="tx2"/>
                </a:solidFill>
              </a:defRPr>
            </a:lvl3pPr>
            <a:lvl4pPr rtl="0">
              <a:defRPr>
                <a:solidFill>
                  <a:schemeClr val="tx2"/>
                </a:solidFill>
              </a:defRPr>
            </a:lvl4pPr>
            <a:lvl5pPr rtl="0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7725EC-C025-536B-CE94-94E77B2E6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432000"/>
            <a:ext cx="6838950" cy="599419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0753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89530"/>
            <a:ext cx="4487862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3"/>
            <a:ext cx="4487863" cy="885171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7"/>
            <a:ext cx="4487863" cy="436721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2"/>
                </a:solidFill>
              </a:defRPr>
            </a:lvl2pPr>
            <a:lvl3pPr rtl="0">
              <a:defRPr>
                <a:solidFill>
                  <a:schemeClr val="tx2"/>
                </a:solidFill>
              </a:defRPr>
            </a:lvl3pPr>
            <a:lvl4pPr rtl="0">
              <a:defRPr>
                <a:solidFill>
                  <a:schemeClr val="tx2"/>
                </a:solidFill>
              </a:defRPr>
            </a:lvl4pPr>
            <a:lvl5pPr rtl="0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pour une image  30">
            <a:extLst>
              <a:ext uri="{FF2B5EF4-FFF2-40B4-BE49-F238E27FC236}">
                <a16:creationId xmlns:a16="http://schemas.microsoft.com/office/drawing/2014/main" id="{0359BFED-D793-8859-CC26-2A8B17578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26525" y="432000"/>
            <a:ext cx="3365475" cy="294123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endParaRPr lang="fr-CA"/>
          </a:p>
          <a:p>
            <a:endParaRPr lang="fr-CA"/>
          </a:p>
        </p:txBody>
      </p:sp>
      <p:sp>
        <p:nvSpPr>
          <p:cNvPr id="7" name="Espace réservé pour une image  30">
            <a:extLst>
              <a:ext uri="{FF2B5EF4-FFF2-40B4-BE49-F238E27FC236}">
                <a16:creationId xmlns:a16="http://schemas.microsoft.com/office/drawing/2014/main" id="{01217858-4AEE-CC41-83DC-BBD532B3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26525" y="3481239"/>
            <a:ext cx="3365475" cy="2951458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endParaRPr lang="fr-CA"/>
          </a:p>
          <a:p>
            <a:endParaRPr lang="fr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E8D33CA-A50B-ACF8-A540-0BFD3040F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53051" y="432000"/>
            <a:ext cx="3365475" cy="2946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fr-CA" sz="1200" dirty="0">
                <a:solidFill>
                  <a:schemeClr val="tx2"/>
                </a:solidFill>
              </a:defRPr>
            </a:lvl1pPr>
          </a:lstStyle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r>
              <a:rPr lang="fr-CA"/>
              <a:t>Ajoutez votre photographie.</a:t>
            </a:r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42F27791-547C-28C5-6FE8-C734381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1" y="3486356"/>
            <a:ext cx="3365475" cy="29398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fr-CA" sz="1200" dirty="0">
                <a:solidFill>
                  <a:schemeClr val="tx2"/>
                </a:solidFill>
              </a:defRPr>
            </a:lvl1pPr>
          </a:lstStyle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r>
              <a:rPr lang="fr-CA"/>
              <a:t>Ajoutez votre photographie.</a:t>
            </a:r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159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2 photos vertic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89530"/>
            <a:ext cx="4487862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3"/>
            <a:ext cx="4487863" cy="874285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7"/>
            <a:ext cx="4487863" cy="436721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2"/>
                </a:solidFill>
              </a:defRPr>
            </a:lvl2pPr>
            <a:lvl3pPr rtl="0">
              <a:defRPr>
                <a:solidFill>
                  <a:schemeClr val="tx2"/>
                </a:solidFill>
              </a:defRPr>
            </a:lvl3pPr>
            <a:lvl4pPr rtl="0">
              <a:defRPr>
                <a:solidFill>
                  <a:schemeClr val="tx2"/>
                </a:solidFill>
              </a:defRPr>
            </a:lvl4pPr>
            <a:lvl5pPr rtl="0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pour une image  30">
            <a:extLst>
              <a:ext uri="{FF2B5EF4-FFF2-40B4-BE49-F238E27FC236}">
                <a16:creationId xmlns:a16="http://schemas.microsoft.com/office/drawing/2014/main" id="{0359BFED-D793-8859-CC26-2A8B17578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26525" y="432000"/>
            <a:ext cx="3365475" cy="59838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F5620692-6461-6CBE-D58F-B8DC98E4F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53051" y="432000"/>
            <a:ext cx="3365475" cy="5994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fr-CA" sz="1200" dirty="0">
                <a:solidFill>
                  <a:schemeClr val="tx2"/>
                </a:solidFill>
              </a:defRPr>
            </a:lvl1pPr>
          </a:lstStyle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r>
              <a:rPr lang="fr-CA"/>
              <a:t>Ajoutez votre photographie.</a:t>
            </a:r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846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2 photos horizont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189530"/>
            <a:ext cx="4487862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6883"/>
            <a:ext cx="4487863" cy="885171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058987"/>
            <a:ext cx="4487863" cy="436721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2"/>
                </a:solidFill>
              </a:defRPr>
            </a:lvl2pPr>
            <a:lvl3pPr rtl="0">
              <a:defRPr>
                <a:solidFill>
                  <a:schemeClr val="tx2"/>
                </a:solidFill>
              </a:defRPr>
            </a:lvl3pPr>
            <a:lvl4pPr rtl="0">
              <a:defRPr>
                <a:solidFill>
                  <a:schemeClr val="tx2"/>
                </a:solidFill>
              </a:defRPr>
            </a:lvl4pPr>
            <a:lvl5pPr rtl="0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33AB1E4-1461-88DB-5C9C-7D52868E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53050" y="432000"/>
            <a:ext cx="6838950" cy="2946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fr-CA" sz="1200" dirty="0">
                <a:solidFill>
                  <a:schemeClr val="tx2"/>
                </a:solidFill>
              </a:defRPr>
            </a:lvl1pPr>
          </a:lstStyle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r>
              <a:rPr lang="fr-CA"/>
              <a:t>Ajoutez votre photographie.</a:t>
            </a:r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FA641E49-2113-90B8-355F-34A77204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3491457"/>
            <a:ext cx="6838950" cy="2934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fr-CA" sz="1200" dirty="0">
                <a:solidFill>
                  <a:schemeClr val="tx2"/>
                </a:solidFill>
              </a:defRPr>
            </a:lvl1pPr>
          </a:lstStyle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r>
              <a:rPr lang="fr-CA"/>
              <a:t>Ajoutez votre photographie.</a:t>
            </a:r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  <a:p>
            <a:pPr marR="0" lvl="0" algn="ctr" fontAlgn="auto">
              <a:spcAft>
                <a:spcPts val="0"/>
              </a:spcAft>
              <a:buClrTx/>
              <a:buSzTx/>
              <a:tabLst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735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photo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8019" y="191118"/>
            <a:ext cx="4460594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018" y="436883"/>
            <a:ext cx="4460595" cy="874285"/>
          </a:xfrm>
        </p:spPr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2C7B8BF-EB56-464E-B94F-CBFD23F9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98018" y="2058987"/>
            <a:ext cx="4460595" cy="436721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marL="0"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2"/>
                </a:solidFill>
              </a:defRPr>
            </a:lvl3pPr>
            <a:lvl4pPr rtl="0">
              <a:defRPr>
                <a:solidFill>
                  <a:schemeClr val="tx2"/>
                </a:solidFill>
              </a:defRPr>
            </a:lvl4pPr>
            <a:lvl5pPr rtl="0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453F4C5C-8EB9-AFF2-BFCB-D20AF8490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33388"/>
            <a:ext cx="6837362" cy="59928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360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uche droite photo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EF98A29-4A71-4795-807D-EE69813F4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8019" y="189530"/>
            <a:ext cx="4460594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accent3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F0B1C5F-9A9F-4892-9DBE-E39D3E83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018" y="436883"/>
            <a:ext cx="4460595" cy="896057"/>
          </a:xfrm>
        </p:spPr>
        <p:txBody>
          <a:bodyPr vert="horz"/>
          <a:lstStyle>
            <a:lvl1pPr rtl="0">
              <a:defRPr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C8336389-2FD5-4391-90A9-D38A5351A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98018" y="2058988"/>
            <a:ext cx="4460595" cy="4367212"/>
          </a:xfrm>
        </p:spPr>
        <p:txBody>
          <a:bodyPr/>
          <a:lstStyle>
            <a:lvl1pPr rtl="0">
              <a:defRPr b="1">
                <a:solidFill>
                  <a:schemeClr val="accent3"/>
                </a:solidFill>
                <a:latin typeface="Atkinson Hyperlegible" pitchFamily="50" charset="0"/>
              </a:defRPr>
            </a:lvl1pPr>
            <a:lvl2pPr marL="0" rtl="0">
              <a:defRPr>
                <a:solidFill>
                  <a:schemeClr val="tx1"/>
                </a:solidFill>
                <a:latin typeface="Atkinson Hyperlegible" pitchFamily="50" charset="0"/>
              </a:defRPr>
            </a:lvl2pPr>
            <a:lvl3pPr rtl="0">
              <a:defRPr>
                <a:solidFill>
                  <a:schemeClr val="tx1"/>
                </a:solidFill>
                <a:latin typeface="Atkinson Hyperlegible" pitchFamily="50" charset="0"/>
              </a:defRPr>
            </a:lvl3pPr>
            <a:lvl4pPr rtl="0">
              <a:defRPr>
                <a:solidFill>
                  <a:schemeClr val="tx1"/>
                </a:solidFill>
                <a:latin typeface="Atkinson Hyperlegible" pitchFamily="50" charset="0"/>
              </a:defRPr>
            </a:lvl4pPr>
            <a:lvl5pPr rtl="0">
              <a:defRPr>
                <a:solidFill>
                  <a:schemeClr val="tx1"/>
                </a:solidFill>
                <a:latin typeface="Atkinson Hyperlegible" pitchFamily="50" charset="0"/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A4A204-3A10-8DB4-61A0-4E84558F2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0" y="433388"/>
            <a:ext cx="6837362" cy="5992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tkinson Hyperlegible" pitchFamily="50" charset="0"/>
                <a:ea typeface="+mn-ea"/>
                <a:cs typeface="+mn-cs"/>
              </a:rPr>
              <a:t>Ajoutez votre photographie.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tkinson Hyperlegible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tkinson Hyperlegible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rgbClr val="0F096C"/>
              </a:solidFill>
              <a:effectLst/>
              <a:uLnTx/>
              <a:uFillTx/>
              <a:latin typeface="Atkinson Hyperlegible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4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77598896-F5A2-B640-19CD-A61D6DB609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Titre 9">
            <a:extLst>
              <a:ext uri="{FF2B5EF4-FFF2-40B4-BE49-F238E27FC236}">
                <a16:creationId xmlns:a16="http://schemas.microsoft.com/office/drawing/2014/main" id="{1725D45F-A0F3-5289-34A9-0A65471B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498598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547ADDF8-FBFC-6897-1709-40F2077246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7B529AD5-7F90-4E34-9C98-9C6A37CD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0500" y="2286000"/>
            <a:ext cx="1587500" cy="15875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36F2C7E1-B620-44CF-8DDC-11E0F1E4A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3" y="4030267"/>
            <a:ext cx="3228974" cy="781752"/>
          </a:xfrm>
        </p:spPr>
        <p:txBody>
          <a:bodyPr wrap="square">
            <a:spAutoFit/>
          </a:bodyPr>
          <a:lstStyle>
            <a:lvl1pPr algn="ctr"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 algn="ctr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 algn="ctr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0" name="Espace réservé pour une image  11">
            <a:extLst>
              <a:ext uri="{FF2B5EF4-FFF2-40B4-BE49-F238E27FC236}">
                <a16:creationId xmlns:a16="http://schemas.microsoft.com/office/drawing/2014/main" id="{55368905-DF09-4BD0-A091-510C76BC2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08600" y="2286000"/>
            <a:ext cx="1587500" cy="15875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CD32D7F-6D4D-43DE-AC59-1B34D035D9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1513" y="4030267"/>
            <a:ext cx="3228974" cy="781752"/>
          </a:xfrm>
        </p:spPr>
        <p:txBody>
          <a:bodyPr wrap="square">
            <a:spAutoFit/>
          </a:bodyPr>
          <a:lstStyle>
            <a:lvl1pPr algn="ctr"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 algn="ctr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 algn="ctr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5A5E091-F3B7-4C4E-A4D1-8CB72C24A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5113" y="2286000"/>
            <a:ext cx="1587500" cy="15875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CC27651C-115E-4243-9D07-D01533F27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8026" y="4030267"/>
            <a:ext cx="3228974" cy="781752"/>
          </a:xfrm>
        </p:spPr>
        <p:txBody>
          <a:bodyPr wrap="square">
            <a:spAutoFit/>
          </a:bodyPr>
          <a:lstStyle>
            <a:lvl1pPr algn="ctr"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 algn="ctr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 algn="ctr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961746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4206CD8A-BB50-8F57-FCD9-87C49EB500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C5D4D5-0EE1-836E-2E19-DA248E86DD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941111"/>
            <a:ext cx="11328400" cy="218666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7B529AD5-7F90-4E34-9C98-9C6A37CD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800" y="2501900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36F2C7E1-B620-44CF-8DDC-11E0F1E4A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5386" y="2695135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3" name="Espace réservé pour une image  11">
            <a:extLst>
              <a:ext uri="{FF2B5EF4-FFF2-40B4-BE49-F238E27FC236}">
                <a16:creationId xmlns:a16="http://schemas.microsoft.com/office/drawing/2014/main" id="{5A3E0E27-BAFF-41BB-A987-97BCA880A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0" y="4592980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4E30490-6832-49B4-AEF2-DB2CB128F2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5386" y="4770558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7E0D2E11-526F-43B3-B28D-1E66B08BA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7621" y="2501900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90D2B312-0241-43B8-ADBD-CB801E3CF6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81207" y="2695135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77325D35-F33D-4E0D-A2DB-9A17D3CD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4592980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008CED32-DE1F-4240-B321-D0CF8C41D1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1207" y="4770558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152402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BEE34356-25F4-17C7-C6A6-38A8C2B004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9E7B20-F6B2-8E96-113F-F535C0CF98A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7B529AD5-7F90-4E34-9C98-9C6A37CD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800" y="1970430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36F2C7E1-B620-44CF-8DDC-11E0F1E4A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5386" y="2158585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3" name="Espace réservé pour une image  11">
            <a:extLst>
              <a:ext uri="{FF2B5EF4-FFF2-40B4-BE49-F238E27FC236}">
                <a16:creationId xmlns:a16="http://schemas.microsoft.com/office/drawing/2014/main" id="{5A3E0E27-BAFF-41BB-A987-97BCA880A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0" y="3518761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4E30490-6832-49B4-AEF2-DB2CB128F2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5386" y="3691259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9" name="Espace réservé pour une image  11">
            <a:extLst>
              <a:ext uri="{FF2B5EF4-FFF2-40B4-BE49-F238E27FC236}">
                <a16:creationId xmlns:a16="http://schemas.microsoft.com/office/drawing/2014/main" id="{42E421AC-FB25-4286-A870-E9D016F40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00" y="5088072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104BA7DB-0DAA-4CBE-87FB-B3DB964724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25386" y="5260570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7E0D2E11-526F-43B3-B28D-1E66B08BA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7621" y="1970430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90D2B312-0241-43B8-ADBD-CB801E3CF6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81207" y="2158585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77325D35-F33D-4E0D-A2DB-9A17D3CD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3518761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008CED32-DE1F-4240-B321-D0CF8C41D1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1207" y="3691259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0" name="Espace réservé pour une image  11">
            <a:extLst>
              <a:ext uri="{FF2B5EF4-FFF2-40B4-BE49-F238E27FC236}">
                <a16:creationId xmlns:a16="http://schemas.microsoft.com/office/drawing/2014/main" id="{AE1530A9-81E3-4049-8568-24625EAFE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187621" y="5088072"/>
            <a:ext cx="1104900" cy="11049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17758203-0393-4600-BAA5-5D1CA801BD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81207" y="5260570"/>
            <a:ext cx="3848100" cy="781752"/>
          </a:xfrm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41791090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5F237671-5517-9046-0BE8-41624954AE8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553D9B-C4F9-8703-C6D0-1EF38CB3A9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7B529AD5-7F90-4E34-9C98-9C6A37CD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800" y="1970430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36F2C7E1-B620-44CF-8DDC-11E0F1E4A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4970" y="2064875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4" name="Espace réservé pour une image  11">
            <a:extLst>
              <a:ext uri="{FF2B5EF4-FFF2-40B4-BE49-F238E27FC236}">
                <a16:creationId xmlns:a16="http://schemas.microsoft.com/office/drawing/2014/main" id="{E33A86E1-C07A-49AB-91FF-4639EF79E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79900" y="1970430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4118C289-90A5-44ED-8339-71251A0FB9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43070" y="2064875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30" name="Espace réservé pour une image  11">
            <a:extLst>
              <a:ext uri="{FF2B5EF4-FFF2-40B4-BE49-F238E27FC236}">
                <a16:creationId xmlns:a16="http://schemas.microsoft.com/office/drawing/2014/main" id="{645DD858-90FB-4F93-A1B5-809849F78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28001" y="1970430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C4B7D622-CA1E-491E-BA04-E24A3F4E59D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91171" y="2064875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3" name="Espace réservé pour une image  11">
            <a:extLst>
              <a:ext uri="{FF2B5EF4-FFF2-40B4-BE49-F238E27FC236}">
                <a16:creationId xmlns:a16="http://schemas.microsoft.com/office/drawing/2014/main" id="{5A3E0E27-BAFF-41BB-A987-97BCA880A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800" y="3518761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4E30490-6832-49B4-AEF2-DB2CB128F2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94970" y="3597549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5" name="Espace réservé pour une image  11">
            <a:extLst>
              <a:ext uri="{FF2B5EF4-FFF2-40B4-BE49-F238E27FC236}">
                <a16:creationId xmlns:a16="http://schemas.microsoft.com/office/drawing/2014/main" id="{0B27130B-0527-4099-9B50-0165EB056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79900" y="3518761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33238F51-E7FF-4D4E-8203-85BD920BCE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43070" y="3597549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31" name="Espace réservé pour une image  11">
            <a:extLst>
              <a:ext uri="{FF2B5EF4-FFF2-40B4-BE49-F238E27FC236}">
                <a16:creationId xmlns:a16="http://schemas.microsoft.com/office/drawing/2014/main" id="{17EF52AE-2CE0-484D-80E2-0BC9192F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28001" y="3518761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0DD087EE-BDFA-4B66-9623-55B89BDD38D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91171" y="3597549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19" name="Espace réservé pour une image  11">
            <a:extLst>
              <a:ext uri="{FF2B5EF4-FFF2-40B4-BE49-F238E27FC236}">
                <a16:creationId xmlns:a16="http://schemas.microsoft.com/office/drawing/2014/main" id="{42E421AC-FB25-4286-A870-E9D016F40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00" y="5088072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104BA7DB-0DAA-4CBE-87FB-B3DB964724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94970" y="5166860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27" name="Espace réservé pour une image  11">
            <a:extLst>
              <a:ext uri="{FF2B5EF4-FFF2-40B4-BE49-F238E27FC236}">
                <a16:creationId xmlns:a16="http://schemas.microsoft.com/office/drawing/2014/main" id="{88F9E0AF-4FB5-44D2-B9D3-06ED578DE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79900" y="5088072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2ACB6EE6-B550-436E-9997-54394AEB928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43070" y="5166860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sp>
        <p:nvSpPr>
          <p:cNvPr id="33" name="Espace réservé pour une image  11">
            <a:extLst>
              <a:ext uri="{FF2B5EF4-FFF2-40B4-BE49-F238E27FC236}">
                <a16:creationId xmlns:a16="http://schemas.microsoft.com/office/drawing/2014/main" id="{AAB0A01A-1D6D-441D-8F25-7442B457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128001" y="5088072"/>
            <a:ext cx="903889" cy="90388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Cliquez sur l'icône pour ajouter une image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F20C9559-AAE0-4F4D-B5AD-E04744CAF0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91171" y="5166860"/>
            <a:ext cx="2569029" cy="781752"/>
          </a:xfrm>
        </p:spPr>
        <p:txBody>
          <a:bodyPr wrap="square" anchor="ctr">
            <a:sp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1600" i="1"/>
            </a:lvl2pPr>
            <a:lvl3pPr marL="0" indent="0">
              <a:lnSpc>
                <a:spcPct val="95000"/>
              </a:lnSpc>
              <a:spcBef>
                <a:spcPts val="600"/>
              </a:spcBef>
              <a:buNone/>
              <a:defRPr sz="16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59242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606CB45-9C2D-3AA2-7383-556FA2D01E23}"/>
              </a:ext>
            </a:extLst>
          </p:cNvPr>
          <p:cNvSpPr txBox="1"/>
          <p:nvPr userDrawn="1"/>
        </p:nvSpPr>
        <p:spPr>
          <a:xfrm>
            <a:off x="1867786" y="1906301"/>
            <a:ext cx="845642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  <a:t>SÉPARATEUR </a:t>
            </a:r>
            <a:b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</a:br>
            <a:r>
              <a:rPr lang="en-CA" sz="9600" b="1" spc="0" baseline="0">
                <a:solidFill>
                  <a:schemeClr val="accent2"/>
                </a:solidFill>
                <a:latin typeface="Atkinson Hyperlegible" pitchFamily="50" charset="0"/>
              </a:rPr>
              <a:t>DE SECTION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7470E-F2D1-D97D-DF94-DE919328E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431800"/>
            <a:ext cx="11328400" cy="59944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tkinson Hyperlegib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922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 text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93D52F75-AD45-487D-88CB-EA3171E5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426200"/>
          </a:xfrm>
          <a:solidFill>
            <a:schemeClr val="bg2"/>
          </a:solidFill>
        </p:spPr>
        <p:txBody>
          <a:bodyPr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8E13DB8-E21B-474B-9B35-539207A1E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5400000">
            <a:off x="1941999" y="223837"/>
            <a:ext cx="2100878" cy="5978527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324000" tIns="216000" rIns="324000" bIns="432000" anchor="ctr">
            <a:sp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6895878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 text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93D52F75-AD45-487D-88CB-EA3171E5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426200"/>
          </a:xfrm>
          <a:solidFill>
            <a:schemeClr val="bg2"/>
          </a:solidFill>
        </p:spPr>
        <p:txBody>
          <a:bodyPr anchor="ctr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/>
              <a:t>Ajoutez votre photographie.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18740C29-8E00-CE84-7E76-41254D8E5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5400000">
            <a:off x="8152297" y="223837"/>
            <a:ext cx="2100878" cy="5978527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324000" tIns="432000" rIns="324000" bIns="216000" anchor="ctr">
            <a:sp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8391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98DD1C-48B4-4EF0-AA91-0E330EA57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72343"/>
            <a:ext cx="12192000" cy="4553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Atkinson Hyperlegible" pitchFamily="50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613AC1-0DBB-D96B-924D-BA7C11A6F8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>
                <a:latin typeface="Atkinson Hyperlegible" pitchFamily="50" charset="0"/>
              </a:defRPr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7751A503-2158-8476-0503-6587045218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  <a:latin typeface="Atkinson Hyperlegible" pitchFamily="50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30420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49060B64-D8FF-43AE-934E-101384190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0299" y="431801"/>
            <a:ext cx="5548313" cy="3964836"/>
          </a:xfrm>
        </p:spPr>
        <p:txBody>
          <a:bodyPr wrap="square" anchor="ctr" anchorCtr="0">
            <a:noAutofit/>
          </a:bodyPr>
          <a:lstStyle>
            <a:lvl1pPr rtl="0">
              <a:defRPr sz="3600">
                <a:solidFill>
                  <a:schemeClr val="bg1"/>
                </a:solidFill>
                <a:latin typeface="Atkinson Hyperlegible" pitchFamily="50" charset="0"/>
              </a:defRPr>
            </a:lvl1pPr>
            <a:lvl2pPr marL="0" indent="0" rtl="0">
              <a:buNone/>
              <a:defRPr sz="1600" i="1">
                <a:solidFill>
                  <a:schemeClr val="bg1"/>
                </a:solidFill>
                <a:latin typeface="Atkinson Hyperlegible" pitchFamily="50" charset="0"/>
              </a:defRPr>
            </a:lvl2pPr>
            <a:lvl3pPr marL="0" indent="0" rtl="0">
              <a:buNone/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2EF39EF-2705-DBF9-89AC-82EB3F1EE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388" y="431800"/>
            <a:ext cx="7603326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8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pleine larg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4850A18C-BB27-4673-92E3-B4C6B1308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113268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5004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1D7C7501-ABF0-BDAA-799B-CF7FC3B06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941111"/>
            <a:ext cx="11326813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9"/>
            <a:ext cx="11326812" cy="507769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1477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9E7BAF43-9C97-D41D-5DC7-F375896CAD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113268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498598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520F8FE5-022E-0D10-E5F4-3D355307C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41111"/>
            <a:ext cx="11326813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1348509"/>
            <a:ext cx="5554663" cy="476654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19DDD7DA-2A65-42AB-8EB0-C6F4B68338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5539" y="1348509"/>
            <a:ext cx="5554663" cy="476654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685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D64F4323-268B-4543-878B-649396FC82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89132"/>
            <a:ext cx="11326813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0863087A-82E2-8E6D-0598-5003C4750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941111"/>
            <a:ext cx="11326813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596AE6-FD4A-4B00-92E0-194EB89A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1348509"/>
            <a:ext cx="3632200" cy="4766541"/>
          </a:xfrm>
        </p:spPr>
        <p:txBody>
          <a:bodyPr/>
          <a:lstStyle>
            <a:lvl1pPr rtl="0">
              <a:defRPr/>
            </a:lvl1pPr>
            <a:lvl2pPr marL="0" indent="0" rtl="0">
              <a:buNone/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19DDD7DA-2A65-42AB-8EB0-C6F4B68338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9901" y="1348509"/>
            <a:ext cx="3632200" cy="4766541"/>
          </a:xfrm>
        </p:spPr>
        <p:txBody>
          <a:bodyPr/>
          <a:lstStyle>
            <a:lvl1pPr rtl="0">
              <a:defRPr/>
            </a:lvl1pPr>
            <a:lvl2pPr marL="0" indent="0" rtl="0">
              <a:buNone/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9156041C-7B5B-46E2-A5D9-1385EC80D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6413" y="1348509"/>
            <a:ext cx="3632200" cy="4766541"/>
          </a:xfrm>
        </p:spPr>
        <p:txBody>
          <a:bodyPr/>
          <a:lstStyle>
            <a:lvl1pPr rtl="0">
              <a:defRPr/>
            </a:lvl1pPr>
            <a:lvl2pPr marL="0" indent="0" rtl="0">
              <a:buNone/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943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0220E6BD-2F1C-D26D-EC39-841DFDAC3E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189132"/>
            <a:ext cx="11328400" cy="251795"/>
          </a:xfrm>
        </p:spPr>
        <p:txBody>
          <a:bodyPr wrap="square" bIns="36000" anchor="b">
            <a:spAutoFit/>
          </a:bodyPr>
          <a:lstStyle>
            <a:lvl1pPr rtl="0">
              <a:spcBef>
                <a:spcPts val="0"/>
              </a:spcBef>
              <a:defRPr sz="14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A3CF90-D8F3-4489-8AAB-6F4C7DE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1F731B-90CD-6C4E-A363-28707F51FD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941111"/>
            <a:ext cx="11328400" cy="251795"/>
          </a:xfrm>
        </p:spPr>
        <p:txBody>
          <a:bodyPr/>
          <a:lstStyle>
            <a:lvl1pPr rtl="0">
              <a:defRPr b="1">
                <a:solidFill>
                  <a:schemeClr val="tx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667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719CE7-88FA-4EC3-877A-2D04096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41273"/>
            <a:ext cx="11328400" cy="4985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0BA3C2-FB74-4CE0-8A99-E9C37EDAF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339272"/>
            <a:ext cx="11328399" cy="5086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  <a:endParaRPr lang="fr-CA" dirty="0"/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5E5F47D5-9C5D-420B-B58D-EE8ABFA41061}"/>
              </a:ext>
            </a:extLst>
          </p:cNvPr>
          <p:cNvSpPr txBox="1">
            <a:spLocks/>
          </p:cNvSpPr>
          <p:nvPr userDrawn="1"/>
        </p:nvSpPr>
        <p:spPr>
          <a:xfrm>
            <a:off x="431800" y="6528417"/>
            <a:ext cx="252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r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7088BEF1-D3AD-E34F-A3B9-A73E884A7AB2}" type="slidenum">
              <a:rPr lang="fr-CA" sz="800" b="1" smtClean="0">
                <a:solidFill>
                  <a:schemeClr val="tx1"/>
                </a:solidFill>
                <a:latin typeface="Atkinson Hyperlegible" pitchFamily="50" charset="0"/>
              </a:rPr>
              <a:pPr algn="l" rtl="0"/>
              <a:t>‹n°›</a:t>
            </a:fld>
            <a:endParaRPr lang="fr-CA" sz="800" b="1">
              <a:solidFill>
                <a:schemeClr val="tx1"/>
              </a:solidFill>
              <a:latin typeface="Atkinson Hyperlegible" pitchFamily="50" charset="0"/>
            </a:endParaRP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456190A8-40E3-4F31-9D5B-EA7C8EC8385A}"/>
              </a:ext>
            </a:extLst>
          </p:cNvPr>
          <p:cNvSpPr txBox="1">
            <a:spLocks/>
          </p:cNvSpPr>
          <p:nvPr userDrawn="1"/>
        </p:nvSpPr>
        <p:spPr>
          <a:xfrm>
            <a:off x="688720" y="6528417"/>
            <a:ext cx="8640000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0" algn="l" defTabSz="609722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72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60972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CA" sz="800" spc="0" dirty="0">
                <a:solidFill>
                  <a:schemeClr val="tx1"/>
                </a:solidFill>
                <a:latin typeface="Atkinson Hyperlegible" pitchFamily="50" charset="0"/>
              </a:rPr>
              <a:t>Hydro-Québec</a:t>
            </a:r>
          </a:p>
        </p:txBody>
      </p:sp>
    </p:spTree>
    <p:extLst>
      <p:ext uri="{BB962C8B-B14F-4D97-AF65-F5344CB8AC3E}">
        <p14:creationId xmlns:p14="http://schemas.microsoft.com/office/powerpoint/2010/main" val="41769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808" r:id="rId2"/>
    <p:sldLayoutId id="2147483807" r:id="rId3"/>
    <p:sldLayoutId id="2147483842" r:id="rId4"/>
    <p:sldLayoutId id="2147483851" r:id="rId5"/>
    <p:sldLayoutId id="2147483811" r:id="rId6"/>
    <p:sldLayoutId id="2147483813" r:id="rId7"/>
    <p:sldLayoutId id="2147483814" r:id="rId8"/>
    <p:sldLayoutId id="2147483818" r:id="rId9"/>
    <p:sldLayoutId id="2147483849" r:id="rId10"/>
    <p:sldLayoutId id="2147483850" r:id="rId11"/>
    <p:sldLayoutId id="2147483810" r:id="rId12"/>
    <p:sldLayoutId id="2147483852" r:id="rId13"/>
    <p:sldLayoutId id="2147483847" r:id="rId14"/>
    <p:sldLayoutId id="2147483848" r:id="rId15"/>
    <p:sldLayoutId id="2147483853" r:id="rId16"/>
    <p:sldLayoutId id="2147483856" r:id="rId17"/>
    <p:sldLayoutId id="2147483823" r:id="rId18"/>
    <p:sldLayoutId id="2147483854" r:id="rId19"/>
    <p:sldLayoutId id="2147483864" r:id="rId20"/>
    <p:sldLayoutId id="2147483865" r:id="rId21"/>
    <p:sldLayoutId id="2147483866" r:id="rId22"/>
    <p:sldLayoutId id="2147483812" r:id="rId23"/>
    <p:sldLayoutId id="2147483815" r:id="rId24"/>
    <p:sldLayoutId id="2147483816" r:id="rId25"/>
    <p:sldLayoutId id="2147483841" r:id="rId26"/>
    <p:sldLayoutId id="2147483817" r:id="rId27"/>
    <p:sldLayoutId id="2147483803" r:id="rId28"/>
    <p:sldLayoutId id="2147483843" r:id="rId29"/>
    <p:sldLayoutId id="2147483844" r:id="rId30"/>
    <p:sldLayoutId id="2147483820" r:id="rId31"/>
    <p:sldLayoutId id="2147483821" r:id="rId32"/>
    <p:sldLayoutId id="2147483822" r:id="rId33"/>
    <p:sldLayoutId id="2147483824" r:id="rId34"/>
    <p:sldLayoutId id="2147483825" r:id="rId35"/>
    <p:sldLayoutId id="2147483859" r:id="rId36"/>
    <p:sldLayoutId id="2147483827" r:id="rId37"/>
    <p:sldLayoutId id="2147483863" r:id="rId38"/>
    <p:sldLayoutId id="2147483836" r:id="rId39"/>
    <p:sldLayoutId id="2147483837" r:id="rId40"/>
    <p:sldLayoutId id="2147483860" r:id="rId41"/>
    <p:sldLayoutId id="2147483861" r:id="rId42"/>
    <p:sldLayoutId id="2147483862" r:id="rId43"/>
    <p:sldLayoutId id="2147483839" r:id="rId44"/>
    <p:sldLayoutId id="2147483840" r:id="rId45"/>
    <p:sldLayoutId id="2147483832" r:id="rId46"/>
    <p:sldLayoutId id="2147483833" r:id="rId47"/>
    <p:sldLayoutId id="2147483834" r:id="rId48"/>
    <p:sldLayoutId id="2147483835" r:id="rId49"/>
    <p:sldLayoutId id="2147483845" r:id="rId50"/>
    <p:sldLayoutId id="2147483846" r:id="rId51"/>
    <p:sldLayoutId id="2147483826" r:id="rId52"/>
    <p:sldLayoutId id="2147483819" r:id="rId5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lang="fr-FR" sz="1600" b="1" kern="1200" cap="none" spc="0" baseline="0" noProof="0" dirty="0" smtClean="0">
          <a:solidFill>
            <a:schemeClr val="tx2"/>
          </a:solidFill>
          <a:latin typeface="Atkinson Hyperlegible" pitchFamily="50" charset="0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2" userDrawn="1">
          <p15:clr>
            <a:srgbClr val="F26B43"/>
          </p15:clr>
        </p15:guide>
        <p15:guide id="2" pos="1352" userDrawn="1">
          <p15:clr>
            <a:srgbClr val="F26B43"/>
          </p15:clr>
        </p15:guide>
        <p15:guide id="3" pos="1488" userDrawn="1">
          <p15:clr>
            <a:srgbClr val="F26B43"/>
          </p15:clr>
        </p15:guide>
        <p15:guide id="4" pos="2560" userDrawn="1">
          <p15:clr>
            <a:srgbClr val="F26B43"/>
          </p15:clr>
        </p15:guide>
        <p15:guide id="5" pos="2696" userDrawn="1">
          <p15:clr>
            <a:srgbClr val="F26B43"/>
          </p15:clr>
        </p15:guide>
        <p15:guide id="6" pos="3768" userDrawn="1">
          <p15:clr>
            <a:srgbClr val="F26B43"/>
          </p15:clr>
        </p15:guide>
        <p15:guide id="7" pos="3912" userDrawn="1">
          <p15:clr>
            <a:srgbClr val="F26B43"/>
          </p15:clr>
        </p15:guide>
        <p15:guide id="8" pos="4984" userDrawn="1">
          <p15:clr>
            <a:srgbClr val="F26B43"/>
          </p15:clr>
        </p15:guide>
        <p15:guide id="9" pos="5120" userDrawn="1">
          <p15:clr>
            <a:srgbClr val="F26B43"/>
          </p15:clr>
        </p15:guide>
        <p15:guide id="10" pos="6192" userDrawn="1">
          <p15:clr>
            <a:srgbClr val="F26B43"/>
          </p15:clr>
        </p15:guide>
        <p15:guide id="11" pos="6328" userDrawn="1">
          <p15:clr>
            <a:srgbClr val="F26B43"/>
          </p15:clr>
        </p15:guide>
        <p15:guide id="12" pos="7408" userDrawn="1">
          <p15:clr>
            <a:srgbClr val="F26B43"/>
          </p15:clr>
        </p15:guide>
        <p15:guide id="13" orient="horz" pos="272" userDrawn="1">
          <p15:clr>
            <a:srgbClr val="F26B43"/>
          </p15:clr>
        </p15:guide>
        <p15:guide id="18" orient="horz" pos="4048" userDrawn="1">
          <p15:clr>
            <a:srgbClr val="F26B43"/>
          </p15:clr>
        </p15:guide>
        <p15:guide id="20" orient="horz" pos="12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Ttbvw8BmOqI?feature=oembed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F987B-5DCD-474D-96C5-CD2E2A0E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787887"/>
            <a:ext cx="11132526" cy="2284746"/>
          </a:xfrm>
        </p:spPr>
        <p:txBody>
          <a:bodyPr vert="horz"/>
          <a:lstStyle/>
          <a:p>
            <a:r>
              <a:rPr lang="fr-CA" dirty="0"/>
              <a:t>Stagiaire développeur – Équipe végétation</a:t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77ABE8-0664-45F8-B6A6-0E49DAC0B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sz="1600" cap="none" spc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3E3E3-D31A-40CC-A6B5-0A9E724E2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dirty="0">
                <a:latin typeface="+mj-lt"/>
              </a:rPr>
              <a:t>Aout</a:t>
            </a:r>
            <a:r>
              <a:rPr lang="fr-CA" sz="1600" dirty="0">
                <a:effectLst/>
                <a:latin typeface="+mj-lt"/>
              </a:rPr>
              <a:t> 2025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83471C-48DC-AE22-7C40-493C0069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3565239"/>
            <a:ext cx="75628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D95EF5F-DBEC-49F1-B9AD-156151B92C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1B3FE5A-E855-49BD-A2E5-9A2D6EF3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fr-CA" dirty="0"/>
              <a:t>Outil de gestion intégrée de la végétation (OGIV)</a:t>
            </a:r>
            <a:br>
              <a:rPr lang="fr-CA" dirty="0"/>
            </a:br>
            <a:endParaRPr lang="fr-CA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92E0F2E-7113-4445-9ED3-BB5AFD5C4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dirty="0"/>
          </a:p>
          <a:p>
            <a:pPr lvl="1"/>
            <a:r>
              <a:rPr lang="fr-CA" dirty="0"/>
              <a:t>Une solution </a:t>
            </a:r>
            <a:r>
              <a:rPr lang="fr-CA" dirty="0" err="1"/>
              <a:t>géo-référencée</a:t>
            </a:r>
            <a:r>
              <a:rPr lang="fr-CA" dirty="0"/>
              <a:t> développée pour soutenir la gestion de la maitrise de la végétation près du réseau de distribution d’Hydro-Québec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345625-B2AD-4389-9ED8-4DD1464099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CA" b="1" dirty="0"/>
              <a:t>Fonction principale :</a:t>
            </a:r>
          </a:p>
          <a:p>
            <a:r>
              <a:rPr lang="fr-CA" dirty="0"/>
              <a:t>Faciliter la planification, l’exécution, le suivi et la facturation des travaux de maîtrise de la végétation. </a:t>
            </a:r>
          </a:p>
          <a:p>
            <a:r>
              <a:rPr lang="fr-CA" b="1" dirty="0">
                <a:solidFill>
                  <a:schemeClr val="tx1"/>
                </a:solidFill>
              </a:rPr>
              <a:t>Objectif :</a:t>
            </a:r>
          </a:p>
          <a:p>
            <a:r>
              <a:rPr lang="fr-CA" dirty="0"/>
              <a:t>Améliorer l’efficacité des opérations et la fiabilité du réseau de distribution.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069200-9850-42B4-8D5D-699F5B4F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29" y="4036278"/>
            <a:ext cx="1560711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4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2B03-F38B-7A4D-BB52-2ADF020D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0B5333DE-1D97-C1F2-B858-508C171C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Courte vid</a:t>
            </a:r>
            <a:r>
              <a:rPr lang="fr-CA" dirty="0"/>
              <a:t>é</a:t>
            </a:r>
            <a:r>
              <a:rPr lang="en-US" dirty="0"/>
              <a:t>o de pr</a:t>
            </a:r>
            <a:r>
              <a:rPr lang="fr-CA" dirty="0"/>
              <a:t>é</a:t>
            </a:r>
            <a:r>
              <a:rPr lang="en-US" dirty="0" err="1"/>
              <a:t>sentation</a:t>
            </a:r>
            <a:endParaRPr lang="fr-CA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AC1363-8AD0-1089-3C89-3D87BA2D50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067C674-7A2C-1306-E40C-DF5BB3DB9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19A399-8B26-FA24-F994-119323082D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" name="Média en ligne 1" title="OGIV : l’outil pour la maîtrise de la végétation sur le réseau de distribution">
            <a:hlinkClick r:id="" action="ppaction://media"/>
            <a:extLst>
              <a:ext uri="{FF2B5EF4-FFF2-40B4-BE49-F238E27FC236}">
                <a16:creationId xmlns:a16="http://schemas.microsoft.com/office/drawing/2014/main" id="{89AA06AE-4018-3CE0-85FB-DD64E472EA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19579" y="1914635"/>
            <a:ext cx="4752841" cy="26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1B3FE5A-E855-49BD-A2E5-9A2D6EF3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428516"/>
            <a:ext cx="4031971" cy="498598"/>
          </a:xfrm>
        </p:spPr>
        <p:txBody>
          <a:bodyPr vert="horz"/>
          <a:lstStyle/>
          <a:p>
            <a:r>
              <a:rPr lang="fr-CA" dirty="0"/>
              <a:t>Mes contributions aux solutions OGIV</a:t>
            </a:r>
            <a:br>
              <a:rPr lang="fr-CA" b="0" dirty="0"/>
            </a:br>
            <a:br>
              <a:rPr lang="fr-CA" dirty="0"/>
            </a:br>
            <a:endParaRPr lang="fr-CA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92E0F2E-7113-4445-9ED3-BB5AFD5C4F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1" y="2176721"/>
            <a:ext cx="4031970" cy="251795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C989D32-D569-4DF4-8EA0-2F09506569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7371" y="431800"/>
            <a:ext cx="6431242" cy="5994400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/>
                </a:solidFill>
              </a:rPr>
              <a:t>OGIV WEB : </a:t>
            </a:r>
            <a:r>
              <a:rPr lang="fr-CA" b="0" dirty="0">
                <a:solidFill>
                  <a:schemeClr val="tx1"/>
                </a:solidFill>
              </a:rPr>
              <a:t>Interface pour le suivi des travaux des entrepreneurs et des techniciens</a:t>
            </a:r>
            <a:endParaRPr lang="fr-CA" dirty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/>
                </a:solidFill>
              </a:rPr>
              <a:t>OGIV Mobile : </a:t>
            </a:r>
            <a:r>
              <a:rPr lang="fr-CA" b="0" dirty="0">
                <a:solidFill>
                  <a:schemeClr val="tx1"/>
                </a:solidFill>
              </a:rPr>
              <a:t>Application iOS pour l’inventaire et exécution des travaux sur le terrain</a:t>
            </a:r>
            <a:endParaRPr lang="fr-CA" dirty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/>
                </a:solidFill>
              </a:rPr>
              <a:t>Planification : </a:t>
            </a:r>
            <a:r>
              <a:rPr lang="fr-CA" b="0" dirty="0">
                <a:solidFill>
                  <a:schemeClr val="tx1"/>
                </a:solidFill>
              </a:rPr>
              <a:t>Outil de planification de travaux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849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D95EF5F-DBEC-49F1-B9AD-156151B92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1B3FE5A-E855-49BD-A2E5-9A2D6EF3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fr-CA" dirty="0"/>
              <a:t>OGIV WEB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0888641-824D-A8EB-F97A-D10F6D204F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Interface disponible </a:t>
            </a:r>
            <a:r>
              <a:rPr lang="fr-CA" dirty="0"/>
              <a:t>à</a:t>
            </a:r>
            <a:r>
              <a:rPr lang="en-US" dirty="0"/>
              <a:t> </a:t>
            </a:r>
            <a:r>
              <a:rPr lang="en-US" dirty="0" err="1"/>
              <a:t>partir</a:t>
            </a:r>
            <a:r>
              <a:rPr lang="en-US" dirty="0"/>
              <a:t> du web</a:t>
            </a:r>
            <a:endParaRPr lang="fr-CA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92E0F2E-7113-4445-9ED3-BB5AFD5C4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BEA39E-4C17-471D-8266-D566156FA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1E958A2-B124-F59B-81D1-5A95E079BE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solidFill>
            <a:schemeClr val="tx2"/>
          </a:solidFill>
        </p:spPr>
        <p:txBody>
          <a:bodyPr lIns="180000" tIns="180000" rIns="180000"/>
          <a:lstStyle>
            <a:lvl1pPr rtl="0">
              <a:defRPr b="1">
                <a:solidFill>
                  <a:schemeClr val="accent3"/>
                </a:solidFill>
              </a:defRPr>
            </a:lvl1pPr>
            <a:lvl2pPr marL="0" indent="0" rtl="0">
              <a:buNone/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/>
              <a:t>Technologies utilisées</a:t>
            </a:r>
          </a:p>
          <a:p>
            <a:pPr lvl="0"/>
            <a:endParaRPr lang="fr-CA" dirty="0"/>
          </a:p>
          <a:p>
            <a:pPr lvl="0"/>
            <a:endParaRPr lang="fr-CA" dirty="0"/>
          </a:p>
          <a:p>
            <a:pPr lvl="1"/>
            <a:r>
              <a:rPr lang="fr-CA" dirty="0"/>
              <a:t>Services applicatifs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CA" b="0" dirty="0"/>
              <a:t>Traitement des données pour les modules Web et Mobile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CA" b="0" dirty="0"/>
              <a:t>Intégration avec SAP, AGOL, AWS</a:t>
            </a:r>
            <a:endParaRPr lang="fr-CA" dirty="0"/>
          </a:p>
          <a:p>
            <a:pPr lvl="1"/>
            <a:r>
              <a:rPr lang="fr-CA" dirty="0"/>
              <a:t>Interface Web</a:t>
            </a:r>
          </a:p>
          <a:p>
            <a:pPr lvl="2"/>
            <a:r>
              <a:rPr lang="fr-CA" dirty="0">
                <a:latin typeface="Atkinson Hyperlegible" pitchFamily="2" charset="0"/>
              </a:rPr>
              <a:t>Gestion des travaux de végétation à travers le Québec.</a:t>
            </a:r>
          </a:p>
          <a:p>
            <a:pPr lvl="2"/>
            <a:r>
              <a:rPr lang="fr-CA" dirty="0"/>
              <a:t>Deux versions : Technicien (vue globale, assignation, modification) et Fournisseur (vue restreinte, attestation, approbation, assignation)</a:t>
            </a:r>
          </a:p>
          <a:p>
            <a:pPr lvl="2"/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7CFD3E-8BDD-A376-7424-87884957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2" y="1961430"/>
            <a:ext cx="7477668" cy="35496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0B80E8D-62EB-D31C-BB76-BC7F91A2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26" y="1157527"/>
            <a:ext cx="529123" cy="64124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1424A3D-C34E-81DE-EC9F-15594D8F3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74" y="1085885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A043D-5D84-12C9-53F6-F854BEB2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1626471C-8EA2-313E-1064-4187C276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du </a:t>
            </a:r>
            <a:r>
              <a:rPr lang="en-US" dirty="0" err="1"/>
              <a:t>suivi</a:t>
            </a:r>
            <a:r>
              <a:rPr lang="en-US" dirty="0"/>
              <a:t> des </a:t>
            </a:r>
            <a:r>
              <a:rPr lang="fr-CA" dirty="0"/>
              <a:t>é</a:t>
            </a:r>
            <a:r>
              <a:rPr lang="en-US" dirty="0" err="1"/>
              <a:t>quipes</a:t>
            </a:r>
            <a:endParaRPr lang="fr-CA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6472BD6-9CE1-90BD-02D4-D3D710347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05B80E0-5C68-33AA-904B-C57321075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3739633-F905-5C51-BB2E-BFB84FD60B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cours</a:t>
            </a:r>
            <a:r>
              <a:rPr lang="en-US" dirty="0"/>
              <a:t> de livraison</a:t>
            </a:r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9AB4F4-70BE-6850-EF11-272B15D4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2" y="1348509"/>
            <a:ext cx="8802435" cy="41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5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FF42-0DCD-75A0-8A81-C163A4FBB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5D573E6-94F5-EFD4-8FCE-6DC460A41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BB7D4F7E-79D3-CF59-9AC3-51ECB700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fr-CA" dirty="0"/>
              <a:t>OGIV Mobile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EA81588-5462-77AA-ADA6-624E762EDE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Application  mobile disponible sur iOS</a:t>
            </a:r>
            <a:endParaRPr lang="fr-CA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8CB0D3D-A930-6928-7F5F-B72EF6991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456D977-5043-2CE4-B275-19A06D983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F7CE5508-3867-5C25-2FAF-2A9AF1699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solidFill>
            <a:schemeClr val="tx2"/>
          </a:solidFill>
        </p:spPr>
        <p:txBody>
          <a:bodyPr lIns="180000" tIns="180000" rIns="180000"/>
          <a:lstStyle>
            <a:lvl1pPr rtl="0">
              <a:defRPr b="1">
                <a:solidFill>
                  <a:schemeClr val="accent3"/>
                </a:solidFill>
              </a:defRPr>
            </a:lvl1pPr>
            <a:lvl2pPr marL="0" indent="0" rtl="0">
              <a:buNone/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/>
              <a:t>Technologies utilisées</a:t>
            </a:r>
          </a:p>
          <a:p>
            <a:pPr lvl="0"/>
            <a:endParaRPr lang="fr-CA" dirty="0"/>
          </a:p>
          <a:p>
            <a:pPr lvl="0"/>
            <a:endParaRPr lang="fr-CA" dirty="0"/>
          </a:p>
          <a:p>
            <a:pPr lvl="1"/>
            <a:r>
              <a:rPr lang="fr-CA" dirty="0"/>
              <a:t>Fonction</a:t>
            </a:r>
          </a:p>
          <a:p>
            <a:pPr lvl="2"/>
            <a:r>
              <a:rPr lang="fr-CA" dirty="0"/>
              <a:t>Développement du mode hors ligne</a:t>
            </a:r>
          </a:p>
          <a:p>
            <a:pPr lvl="2"/>
            <a:r>
              <a:rPr lang="fr-CA" dirty="0"/>
              <a:t>Navigation cartographique</a:t>
            </a:r>
          </a:p>
          <a:p>
            <a:pPr lvl="2"/>
            <a:r>
              <a:rPr lang="fr-CA" dirty="0"/>
              <a:t>Réalisation et attestation des travaux</a:t>
            </a:r>
          </a:p>
          <a:p>
            <a:pPr lvl="3"/>
            <a:endParaRPr lang="fr-CA" dirty="0"/>
          </a:p>
          <a:p>
            <a:pPr lvl="1"/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CD12E7-57A2-8974-710E-D4D2BDAF9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76" y="1953308"/>
            <a:ext cx="814015" cy="81401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6CF0493-D510-745A-8B89-9BF17F0AE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09" y="1348509"/>
            <a:ext cx="2202397" cy="47665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AE980E-D0CF-72DA-471F-DE256DF23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62" y="1348509"/>
            <a:ext cx="2202397" cy="47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6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1212E-EFCB-FF49-BD21-FD7E1B11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89374B2-A7BF-A60B-9B2F-23CB64BD0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8A633947-91BF-B4B8-65AA-7F03D20C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</a:t>
            </a:r>
            <a:r>
              <a:rPr lang="fr-CA" dirty="0" err="1"/>
              <a:t>lanification</a:t>
            </a:r>
            <a:endParaRPr lang="fr-CA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1C6FA63-49A9-BD29-FB2C-2C02FA883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Outil</a:t>
            </a:r>
            <a:r>
              <a:rPr lang="en-US" dirty="0"/>
              <a:t> de bureau sur Windows</a:t>
            </a:r>
            <a:endParaRPr lang="fr-CA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BD34A9C-DDC9-285B-1316-E80726A75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DEEB173-69FA-B9DC-C9A0-CAA6DD893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764AE787-6FCC-3E7A-4BE1-584E8B7933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solidFill>
            <a:schemeClr val="tx2"/>
          </a:solidFill>
        </p:spPr>
        <p:txBody>
          <a:bodyPr lIns="180000" tIns="180000" rIns="180000"/>
          <a:lstStyle>
            <a:lvl1pPr rtl="0">
              <a:defRPr b="1">
                <a:solidFill>
                  <a:schemeClr val="accent3"/>
                </a:solidFill>
              </a:defRPr>
            </a:lvl1pPr>
            <a:lvl2pPr marL="0" indent="0" rtl="0">
              <a:buNone/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/>
              <a:t>Technologies utilisées</a:t>
            </a:r>
          </a:p>
          <a:p>
            <a:pPr lvl="0"/>
            <a:endParaRPr lang="fr-CA" dirty="0"/>
          </a:p>
          <a:p>
            <a:pPr lvl="0"/>
            <a:endParaRPr lang="fr-CA" dirty="0"/>
          </a:p>
          <a:p>
            <a:pPr lvl="1"/>
            <a:r>
              <a:rPr lang="fr-CA" dirty="0"/>
              <a:t>Fonction</a:t>
            </a:r>
          </a:p>
          <a:p>
            <a:pPr lvl="2"/>
            <a:r>
              <a:rPr lang="fr-CA" dirty="0"/>
              <a:t>Outil de planification des travaux</a:t>
            </a:r>
          </a:p>
          <a:p>
            <a:pPr lvl="2"/>
            <a:r>
              <a:rPr lang="fr-CA" dirty="0"/>
              <a:t>Interface utilisateur pour les planificateurs (</a:t>
            </a:r>
            <a:r>
              <a:rPr lang="fr-CA"/>
              <a:t>ingénieurs forestiers)</a:t>
            </a:r>
            <a:endParaRPr lang="fr-CA" dirty="0"/>
          </a:p>
          <a:p>
            <a:pPr lvl="1"/>
            <a:endParaRPr lang="fr-CA" dirty="0"/>
          </a:p>
          <a:p>
            <a:pPr marL="0" lvl="2" indent="0">
              <a:buNone/>
            </a:pPr>
            <a:endParaRPr lang="fr-CA" dirty="0"/>
          </a:p>
          <a:p>
            <a:pPr lvl="2"/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B8807B-A503-360F-CF22-6B50B069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662" y="1884434"/>
            <a:ext cx="813046" cy="8130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F77FA9-E0D1-B06F-C25B-37A8CE7A7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38" y="1348509"/>
            <a:ext cx="4670120" cy="24532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99A47E5-E187-D50C-0A81-E6E9E9319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38" y="3963335"/>
            <a:ext cx="4670120" cy="24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50BCBFB-67F3-43FC-A62F-56AD4D1BE0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10300" y="431801"/>
            <a:ext cx="5548313" cy="400957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CA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104099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0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heme/theme1.xml><?xml version="1.0" encoding="utf-8"?>
<a:theme xmlns:a="http://schemas.openxmlformats.org/drawingml/2006/main" name="Conception personnalisée">
  <a:themeElements>
    <a:clrScheme name="Nouvelle image de marque 2025">
      <a:dk1>
        <a:srgbClr val="000000"/>
      </a:dk1>
      <a:lt1>
        <a:srgbClr val="FFFFFF"/>
      </a:lt1>
      <a:dk2>
        <a:srgbClr val="1122D7"/>
      </a:dk2>
      <a:lt2>
        <a:srgbClr val="F6F6F6"/>
      </a:lt2>
      <a:accent1>
        <a:srgbClr val="D8D8D8"/>
      </a:accent1>
      <a:accent2>
        <a:srgbClr val="0F096C"/>
      </a:accent2>
      <a:accent3>
        <a:srgbClr val="FF9B00"/>
      </a:accent3>
      <a:accent4>
        <a:srgbClr val="CFE3FA"/>
      </a:accent4>
      <a:accent5>
        <a:srgbClr val="BFBFBF"/>
      </a:accent5>
      <a:accent6>
        <a:srgbClr val="A5A5A5"/>
      </a:accent6>
      <a:hlink>
        <a:srgbClr val="1224B8"/>
      </a:hlink>
      <a:folHlink>
        <a:srgbClr val="0E75E5"/>
      </a:folHlink>
    </a:clrScheme>
    <a:fontScheme name="Personnalisé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custClrLst>
    <a:custClr name="Bleu HQ">
      <a:srgbClr val="0F096C"/>
    </a:custClr>
    <a:custClr name="Bleu moyen">
      <a:srgbClr val="1224B8"/>
    </a:custClr>
    <a:custClr name="Bleu clair">
      <a:srgbClr val="0E75E5"/>
    </a:custClr>
    <a:custClr name="Turquoise">
      <a:srgbClr val="2EBF9D"/>
    </a:custClr>
    <a:custClr name="Vert">
      <a:srgbClr val="35B74B"/>
    </a:custClr>
    <a:custClr name="Vert-jaune">
      <a:srgbClr val="BFCC19"/>
    </a:custClr>
    <a:custClr name="Jaune">
      <a:srgbClr val="F7E500"/>
    </a:custClr>
    <a:custClr name="Jaune-orange">
      <a:srgbClr val="FDCC0F"/>
    </a:custClr>
    <a:custClr name="Orange HQ">
      <a:srgbClr val="FF9B00"/>
    </a:custClr>
    <a:custClr name="Orange foncé">
      <a:srgbClr val="FD7714"/>
    </a:custClr>
  </a:custClrLst>
  <a:extLst>
    <a:ext uri="{05A4C25C-085E-4340-85A3-A5531E510DB2}">
      <thm15:themeFamily xmlns:thm15="http://schemas.microsoft.com/office/thememl/2012/main" name="Présentation1" id="{32CA5704-728A-461D-829B-7957985A7DAA}" vid="{6599EF2D-70EC-4428-AADA-BBE355177A7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18BD7E82C4E4EA9A6C3859C93A3AF" ma:contentTypeVersion="8" ma:contentTypeDescription="Crée un document." ma:contentTypeScope="" ma:versionID="5d128bbe670379c961b7c345587af3a7">
  <xsd:schema xmlns:xsd="http://www.w3.org/2001/XMLSchema" xmlns:xs="http://www.w3.org/2001/XMLSchema" xmlns:p="http://schemas.microsoft.com/office/2006/metadata/properties" xmlns:ns3="69df096e-34bb-4668-b158-219389956624" targetNamespace="http://schemas.microsoft.com/office/2006/metadata/properties" ma:root="true" ma:fieldsID="331054fab2f18df694e97d9312e63434" ns3:_="">
    <xsd:import namespace="69df096e-34bb-4668-b158-21938995662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f096e-34bb-4668-b158-21938995662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EFC55A-1845-4835-B916-7C454C2481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C97538-10C5-44D0-A15F-18360E1D479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9df096e-34bb-4668-b158-21938995662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8743AEF-E192-4DB1-8311-7BC7B43599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df096e-34bb-4668-b158-2193899566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af313ef-8edb-402d-b576-47820579b2e0}" enabled="1" method="Standard" siteId="{f40a10f0-50ee-4880-9a37-6e1dd4ac2ff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Gabarit présentation HQ</Template>
  <TotalTime>5734</TotalTime>
  <Words>276</Words>
  <Application>Microsoft Macintosh PowerPoint</Application>
  <PresentationFormat>Personnalisé</PresentationFormat>
  <Paragraphs>49</Paragraphs>
  <Slides>9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Atkinson Hyperlegible</vt:lpstr>
      <vt:lpstr>Calibri</vt:lpstr>
      <vt:lpstr>Lucida Grande</vt:lpstr>
      <vt:lpstr>Conception personnalisée</vt:lpstr>
      <vt:lpstr>Stagiaire développeur – Équipe végétation </vt:lpstr>
      <vt:lpstr>Outil de gestion intégrée de la végétation (OGIV) </vt:lpstr>
      <vt:lpstr>Courte vidéo de présentation</vt:lpstr>
      <vt:lpstr>Mes contributions aux solutions OGIV  </vt:lpstr>
      <vt:lpstr>OGIV WEB</vt:lpstr>
      <vt:lpstr>Module du suivi des équipes</vt:lpstr>
      <vt:lpstr>OGIV Mobile</vt:lpstr>
      <vt:lpstr>Planification</vt:lpstr>
      <vt:lpstr>Questions?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Guevremont, Cedric</dc:creator>
  <dc:description>2021G532 - 2021-06-07</dc:description>
  <cp:lastModifiedBy>Cédric Guévremont</cp:lastModifiedBy>
  <cp:revision>3</cp:revision>
  <cp:lastPrinted>2020-03-12T15:35:31Z</cp:lastPrinted>
  <dcterms:created xsi:type="dcterms:W3CDTF">2025-07-15T12:48:07Z</dcterms:created>
  <dcterms:modified xsi:type="dcterms:W3CDTF">2025-08-18T16:15:29Z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Conception personnalisée:5</vt:lpwstr>
  </property>
  <property fmtid="{D5CDD505-2E9C-101B-9397-08002B2CF9AE}" pid="3" name="ClassificationContentMarkingHeaderText">
    <vt:lpwstr>Interne</vt:lpwstr>
  </property>
  <property fmtid="{D5CDD505-2E9C-101B-9397-08002B2CF9AE}" pid="4" name="Order">
    <vt:lpwstr>2158000.00000000</vt:lpwstr>
  </property>
  <property fmtid="{D5CDD505-2E9C-101B-9397-08002B2CF9AE}" pid="5" name="xd_ProgID">
    <vt:lpwstr/>
  </property>
  <property fmtid="{D5CDD505-2E9C-101B-9397-08002B2CF9AE}" pid="6" name="MSIP_Label_5af313ef-8edb-402d-b576-47820579b2e0_SiteId">
    <vt:lpwstr>f40a10f0-50ee-4880-9a37-6e1dd4ac2ff3</vt:lpwstr>
  </property>
  <property fmtid="{D5CDD505-2E9C-101B-9397-08002B2CF9AE}" pid="7" name="ContentTypeId">
    <vt:lpwstr>0x01010075418BD7E82C4E4EA9A6C3859C93A3AF</vt:lpwstr>
  </property>
  <property fmtid="{D5CDD505-2E9C-101B-9397-08002B2CF9AE}" pid="8" name="MSIP_Label_5af313ef-8edb-402d-b576-47820579b2e0_Method">
    <vt:lpwstr>Standard</vt:lpwstr>
  </property>
  <property fmtid="{D5CDD505-2E9C-101B-9397-08002B2CF9AE}" pid="9" name="MSIP_Label_5af313ef-8edb-402d-b576-47820579b2e0_Enabled">
    <vt:lpwstr>true</vt:lpwstr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dlc_DocIdItemGuid">
    <vt:lpwstr>9c9c1f16-c70c-4fcd-98fd-1876d412075b</vt:lpwstr>
  </property>
  <property fmtid="{D5CDD505-2E9C-101B-9397-08002B2CF9AE}" pid="13" name="_ExtendedDescription">
    <vt:lpwstr/>
  </property>
  <property fmtid="{D5CDD505-2E9C-101B-9397-08002B2CF9AE}" pid="14" name="MSIP_Label_5af313ef-8edb-402d-b576-47820579b2e0_ActionId">
    <vt:lpwstr>33903e5a-4055-4578-bf97-10f8d6592067</vt:lpwstr>
  </property>
  <property fmtid="{D5CDD505-2E9C-101B-9397-08002B2CF9AE}" pid="15" name="MSIP_Label_5af313ef-8edb-402d-b576-47820579b2e0_SetDate">
    <vt:lpwstr>2024-10-29T13:28:23Z</vt:lpwstr>
  </property>
  <property fmtid="{D5CDD505-2E9C-101B-9397-08002B2CF9AE}" pid="16" name="TriggerFlowInfo">
    <vt:lpwstr/>
  </property>
  <property fmtid="{D5CDD505-2E9C-101B-9397-08002B2CF9AE}" pid="17" name="MSIP_Label_5af313ef-8edb-402d-b576-47820579b2e0_ContentBits">
    <vt:lpwstr>1</vt:lpwstr>
  </property>
  <property fmtid="{D5CDD505-2E9C-101B-9397-08002B2CF9AE}" pid="18" name="xd_Signature">
    <vt:lpwstr/>
  </property>
  <property fmtid="{D5CDD505-2E9C-101B-9397-08002B2CF9AE}" pid="19" name="MSIP_Label_5af313ef-8edb-402d-b576-47820579b2e0_Name">
    <vt:lpwstr>5af313ef-8edb-402d-b576-47820579b2e0</vt:lpwstr>
  </property>
</Properties>
</file>